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97207E-7EB7-40FC-A6ED-5567CA611F31}" v="1483" dt="2022-09-01T00:53:19.110"/>
    <p1510:client id="{A1697402-1546-7765-E494-796EF415C25A}" v="20" dt="2022-09-05T21:29:14.557"/>
    <p1510:client id="{A4D4FB72-EF50-4AE9-D318-D3401926CF83}" v="288" dt="2022-09-01T23:04:20.727"/>
    <p1510:client id="{A68F2D63-9C87-5AD9-6228-0FA99449B7C0}" v="8" dt="2022-09-02T01:21:25.599"/>
    <p1510:client id="{B4EB9D26-A68B-CE27-B554-223200FEA881}" v="10" dt="2022-09-04T00:01:35.197"/>
    <p1510:client id="{C190A9AA-62FC-4EDD-BABF-6E3385B4A1F0}" v="16" dt="2022-09-04T01:13:04.099"/>
    <p1510:client id="{EFB88BAA-5346-5477-42DF-2A16D53350C8}" v="6" dt="2022-09-01T11:14:34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C7E474-8CEA-441D-B768-ABF67A874BF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3_2" csCatId="accent3" phldr="1"/>
      <dgm:spPr/>
      <dgm:t>
        <a:bodyPr/>
        <a:lstStyle/>
        <a:p>
          <a:endParaRPr lang="en-US"/>
        </a:p>
      </dgm:t>
    </dgm:pt>
    <dgm:pt modelId="{31050BAC-4C92-48A6-A1AA-717B5141C5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Timer will be set for five minutes.</a:t>
          </a:r>
        </a:p>
      </dgm:t>
    </dgm:pt>
    <dgm:pt modelId="{08E28671-4890-42B7-AD66-7736378E00DB}" type="parTrans" cxnId="{8D4B69F7-0E51-4997-9AB3-ED11FB97FF81}">
      <dgm:prSet/>
      <dgm:spPr/>
      <dgm:t>
        <a:bodyPr/>
        <a:lstStyle/>
        <a:p>
          <a:endParaRPr lang="en-US"/>
        </a:p>
      </dgm:t>
    </dgm:pt>
    <dgm:pt modelId="{C20348D9-0DC4-4D98-8B84-F26BF8BBFCD7}" type="sibTrans" cxnId="{8D4B69F7-0E51-4997-9AB3-ED11FB97FF81}">
      <dgm:prSet/>
      <dgm:spPr/>
      <dgm:t>
        <a:bodyPr/>
        <a:lstStyle/>
        <a:p>
          <a:endParaRPr lang="en-US"/>
        </a:p>
      </dgm:t>
    </dgm:pt>
    <dgm:pt modelId="{220A7A1A-3568-4092-9BE1-1C420CC88C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Students will wander around the room and shake hands with others.</a:t>
          </a:r>
        </a:p>
      </dgm:t>
    </dgm:pt>
    <dgm:pt modelId="{6F11FCE8-AA4A-4FEE-BC0B-DD52CBF6FE63}" type="parTrans" cxnId="{12BB17E4-3BB8-492D-BBB5-C038E4F38103}">
      <dgm:prSet/>
      <dgm:spPr/>
      <dgm:t>
        <a:bodyPr/>
        <a:lstStyle/>
        <a:p>
          <a:endParaRPr lang="en-US"/>
        </a:p>
      </dgm:t>
    </dgm:pt>
    <dgm:pt modelId="{16F0C70B-DB1E-42DF-A220-965F12CB4C94}" type="sibTrans" cxnId="{12BB17E4-3BB8-492D-BBB5-C038E4F38103}">
      <dgm:prSet/>
      <dgm:spPr/>
      <dgm:t>
        <a:bodyPr/>
        <a:lstStyle/>
        <a:p>
          <a:endParaRPr lang="en-US"/>
        </a:p>
      </dgm:t>
    </dgm:pt>
    <dgm:pt modelId="{7BECAC22-F7DD-4610-9539-4F0D12CA0C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While shaking hands, students will introduce themselves and then share one interest.</a:t>
          </a:r>
        </a:p>
      </dgm:t>
    </dgm:pt>
    <dgm:pt modelId="{70557A28-9E28-4693-97B6-B5018AA591D9}" type="parTrans" cxnId="{D61C8D56-AB42-4C4F-9090-E130D22928A9}">
      <dgm:prSet/>
      <dgm:spPr/>
      <dgm:t>
        <a:bodyPr/>
        <a:lstStyle/>
        <a:p>
          <a:endParaRPr lang="en-US"/>
        </a:p>
      </dgm:t>
    </dgm:pt>
    <dgm:pt modelId="{87CA0930-E690-45C8-9943-7088D624BB5F}" type="sibTrans" cxnId="{D61C8D56-AB42-4C4F-9090-E130D22928A9}">
      <dgm:prSet/>
      <dgm:spPr/>
      <dgm:t>
        <a:bodyPr/>
        <a:lstStyle/>
        <a:p>
          <a:endParaRPr lang="en-US"/>
        </a:p>
      </dgm:t>
    </dgm:pt>
    <dgm:pt modelId="{60D1ED56-757D-42BF-83C5-49EA0A52AB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Try to get to know as many people as possible and improve your business skills while doing so!</a:t>
          </a:r>
        </a:p>
      </dgm:t>
    </dgm:pt>
    <dgm:pt modelId="{2BFB0740-8CB0-4D88-A7E7-401311745F07}" type="parTrans" cxnId="{25D3FE5A-7812-4915-BB2B-94622AFCF269}">
      <dgm:prSet/>
      <dgm:spPr/>
      <dgm:t>
        <a:bodyPr/>
        <a:lstStyle/>
        <a:p>
          <a:endParaRPr lang="en-US"/>
        </a:p>
      </dgm:t>
    </dgm:pt>
    <dgm:pt modelId="{EF5D12DC-F9BD-4CAB-9556-90AB88B645FC}" type="sibTrans" cxnId="{25D3FE5A-7812-4915-BB2B-94622AFCF269}">
      <dgm:prSet/>
      <dgm:spPr/>
      <dgm:t>
        <a:bodyPr/>
        <a:lstStyle/>
        <a:p>
          <a:endParaRPr lang="en-US"/>
        </a:p>
      </dgm:t>
    </dgm:pt>
    <dgm:pt modelId="{2B4C1E64-D4C3-452C-87C4-49022580240C}" type="pres">
      <dgm:prSet presAssocID="{EEC7E474-8CEA-441D-B768-ABF67A874BF3}" presName="root" presStyleCnt="0">
        <dgm:presLayoutVars>
          <dgm:dir/>
          <dgm:resizeHandles val="exact"/>
        </dgm:presLayoutVars>
      </dgm:prSet>
      <dgm:spPr/>
    </dgm:pt>
    <dgm:pt modelId="{4A1173C9-BC3C-435E-8B71-3AB374F11083}" type="pres">
      <dgm:prSet presAssocID="{31050BAC-4C92-48A6-A1AA-717B5141C54D}" presName="compNode" presStyleCnt="0"/>
      <dgm:spPr/>
    </dgm:pt>
    <dgm:pt modelId="{9049DD6C-F657-4B5E-A051-BD9BA87FFDCF}" type="pres">
      <dgm:prSet presAssocID="{31050BAC-4C92-48A6-A1AA-717B5141C54D}" presName="bgRect" presStyleLbl="bgShp" presStyleIdx="0" presStyleCnt="4"/>
      <dgm:spPr/>
    </dgm:pt>
    <dgm:pt modelId="{EFC7C40B-A871-4AB4-B739-2B943FD6B29D}" type="pres">
      <dgm:prSet presAssocID="{31050BAC-4C92-48A6-A1AA-717B5141C54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365756A-9336-4241-A3E7-65D72C58ADC2}" type="pres">
      <dgm:prSet presAssocID="{31050BAC-4C92-48A6-A1AA-717B5141C54D}" presName="spaceRect" presStyleCnt="0"/>
      <dgm:spPr/>
    </dgm:pt>
    <dgm:pt modelId="{68BCB78D-1B0F-4476-BEB8-DDAC3E52A76C}" type="pres">
      <dgm:prSet presAssocID="{31050BAC-4C92-48A6-A1AA-717B5141C54D}" presName="parTx" presStyleLbl="revTx" presStyleIdx="0" presStyleCnt="4">
        <dgm:presLayoutVars>
          <dgm:chMax val="0"/>
          <dgm:chPref val="0"/>
        </dgm:presLayoutVars>
      </dgm:prSet>
      <dgm:spPr/>
    </dgm:pt>
    <dgm:pt modelId="{22A47249-15FB-4768-BC33-9425751BEFE4}" type="pres">
      <dgm:prSet presAssocID="{C20348D9-0DC4-4D98-8B84-F26BF8BBFCD7}" presName="sibTrans" presStyleCnt="0"/>
      <dgm:spPr/>
    </dgm:pt>
    <dgm:pt modelId="{34EEC9C1-9C12-4619-BD10-11D068128B31}" type="pres">
      <dgm:prSet presAssocID="{220A7A1A-3568-4092-9BE1-1C420CC88C17}" presName="compNode" presStyleCnt="0"/>
      <dgm:spPr/>
    </dgm:pt>
    <dgm:pt modelId="{B0D2FE46-F639-43EF-9FFF-3297C8A7CC89}" type="pres">
      <dgm:prSet presAssocID="{220A7A1A-3568-4092-9BE1-1C420CC88C17}" presName="bgRect" presStyleLbl="bgShp" presStyleIdx="1" presStyleCnt="4"/>
      <dgm:spPr/>
    </dgm:pt>
    <dgm:pt modelId="{017CBD2C-7744-46EF-B5E7-3AE4A8D2B299}" type="pres">
      <dgm:prSet presAssocID="{220A7A1A-3568-4092-9BE1-1C420CC88C1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 Language"/>
        </a:ext>
      </dgm:extLst>
    </dgm:pt>
    <dgm:pt modelId="{B3DA8D3B-4CFB-4ABF-8645-46EAD573D6D5}" type="pres">
      <dgm:prSet presAssocID="{220A7A1A-3568-4092-9BE1-1C420CC88C17}" presName="spaceRect" presStyleCnt="0"/>
      <dgm:spPr/>
    </dgm:pt>
    <dgm:pt modelId="{CFC42ED2-DD07-4A0F-832E-F84CE7BD6A22}" type="pres">
      <dgm:prSet presAssocID="{220A7A1A-3568-4092-9BE1-1C420CC88C17}" presName="parTx" presStyleLbl="revTx" presStyleIdx="1" presStyleCnt="4">
        <dgm:presLayoutVars>
          <dgm:chMax val="0"/>
          <dgm:chPref val="0"/>
        </dgm:presLayoutVars>
      </dgm:prSet>
      <dgm:spPr/>
    </dgm:pt>
    <dgm:pt modelId="{8F10A023-ADC6-4501-B52F-E12102F7E586}" type="pres">
      <dgm:prSet presAssocID="{16F0C70B-DB1E-42DF-A220-965F12CB4C94}" presName="sibTrans" presStyleCnt="0"/>
      <dgm:spPr/>
    </dgm:pt>
    <dgm:pt modelId="{187A3302-2352-4A97-8872-4CA9E4F46373}" type="pres">
      <dgm:prSet presAssocID="{7BECAC22-F7DD-4610-9539-4F0D12CA0CD0}" presName="compNode" presStyleCnt="0"/>
      <dgm:spPr/>
    </dgm:pt>
    <dgm:pt modelId="{CB45E687-AD50-4A4F-9420-756A4B9310A2}" type="pres">
      <dgm:prSet presAssocID="{7BECAC22-F7DD-4610-9539-4F0D12CA0CD0}" presName="bgRect" presStyleLbl="bgShp" presStyleIdx="2" presStyleCnt="4"/>
      <dgm:spPr/>
    </dgm:pt>
    <dgm:pt modelId="{386D892B-D13E-4155-988E-32C0F089131A}" type="pres">
      <dgm:prSet presAssocID="{7BECAC22-F7DD-4610-9539-4F0D12CA0CD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C95F823-05CC-47DC-986F-AB77FC2A1C1A}" type="pres">
      <dgm:prSet presAssocID="{7BECAC22-F7DD-4610-9539-4F0D12CA0CD0}" presName="spaceRect" presStyleCnt="0"/>
      <dgm:spPr/>
    </dgm:pt>
    <dgm:pt modelId="{39362C06-6532-4C1A-85B3-938853863C53}" type="pres">
      <dgm:prSet presAssocID="{7BECAC22-F7DD-4610-9539-4F0D12CA0CD0}" presName="parTx" presStyleLbl="revTx" presStyleIdx="2" presStyleCnt="4">
        <dgm:presLayoutVars>
          <dgm:chMax val="0"/>
          <dgm:chPref val="0"/>
        </dgm:presLayoutVars>
      </dgm:prSet>
      <dgm:spPr/>
    </dgm:pt>
    <dgm:pt modelId="{572580ED-94AF-480D-A3B4-0CC0F0A6DAC0}" type="pres">
      <dgm:prSet presAssocID="{87CA0930-E690-45C8-9943-7088D624BB5F}" presName="sibTrans" presStyleCnt="0"/>
      <dgm:spPr/>
    </dgm:pt>
    <dgm:pt modelId="{1D9D2BF2-F0C8-4418-8FF4-BB37049C4A8B}" type="pres">
      <dgm:prSet presAssocID="{60D1ED56-757D-42BF-83C5-49EA0A52ABFA}" presName="compNode" presStyleCnt="0"/>
      <dgm:spPr/>
    </dgm:pt>
    <dgm:pt modelId="{DC454508-B628-441A-A2A8-6229472E61DF}" type="pres">
      <dgm:prSet presAssocID="{60D1ED56-757D-42BF-83C5-49EA0A52ABFA}" presName="bgRect" presStyleLbl="bgShp" presStyleIdx="3" presStyleCnt="4"/>
      <dgm:spPr/>
    </dgm:pt>
    <dgm:pt modelId="{6FF65A45-51C1-44EB-8C1B-1D03790C7B91}" type="pres">
      <dgm:prSet presAssocID="{60D1ED56-757D-42BF-83C5-49EA0A52ABF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E2ED4E8-1DA3-4866-8A14-02E826A6C2AD}" type="pres">
      <dgm:prSet presAssocID="{60D1ED56-757D-42BF-83C5-49EA0A52ABFA}" presName="spaceRect" presStyleCnt="0"/>
      <dgm:spPr/>
    </dgm:pt>
    <dgm:pt modelId="{D3E6EF8B-0640-4E11-8017-709D451DB722}" type="pres">
      <dgm:prSet presAssocID="{60D1ED56-757D-42BF-83C5-49EA0A52ABF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D1D852C-D45C-4385-8ADB-50A569CE5563}" type="presOf" srcId="{220A7A1A-3568-4092-9BE1-1C420CC88C17}" destId="{CFC42ED2-DD07-4A0F-832E-F84CE7BD6A22}" srcOrd="0" destOrd="0" presId="urn:microsoft.com/office/officeart/2018/2/layout/IconVerticalSolidList"/>
    <dgm:cxn modelId="{1AAB682F-DA44-4522-98A5-94E039A4882B}" type="presOf" srcId="{7BECAC22-F7DD-4610-9539-4F0D12CA0CD0}" destId="{39362C06-6532-4C1A-85B3-938853863C53}" srcOrd="0" destOrd="0" presId="urn:microsoft.com/office/officeart/2018/2/layout/IconVerticalSolidList"/>
    <dgm:cxn modelId="{DC62DE6E-A512-45F2-975E-2E65EEFCB356}" type="presOf" srcId="{31050BAC-4C92-48A6-A1AA-717B5141C54D}" destId="{68BCB78D-1B0F-4476-BEB8-DDAC3E52A76C}" srcOrd="0" destOrd="0" presId="urn:microsoft.com/office/officeart/2018/2/layout/IconVerticalSolidList"/>
    <dgm:cxn modelId="{D61C8D56-AB42-4C4F-9090-E130D22928A9}" srcId="{EEC7E474-8CEA-441D-B768-ABF67A874BF3}" destId="{7BECAC22-F7DD-4610-9539-4F0D12CA0CD0}" srcOrd="2" destOrd="0" parTransId="{70557A28-9E28-4693-97B6-B5018AA591D9}" sibTransId="{87CA0930-E690-45C8-9943-7088D624BB5F}"/>
    <dgm:cxn modelId="{25D3FE5A-7812-4915-BB2B-94622AFCF269}" srcId="{EEC7E474-8CEA-441D-B768-ABF67A874BF3}" destId="{60D1ED56-757D-42BF-83C5-49EA0A52ABFA}" srcOrd="3" destOrd="0" parTransId="{2BFB0740-8CB0-4D88-A7E7-401311745F07}" sibTransId="{EF5D12DC-F9BD-4CAB-9556-90AB88B645FC}"/>
    <dgm:cxn modelId="{E8EB75DA-CDD9-4DFF-87F1-AD905086F9F3}" type="presOf" srcId="{EEC7E474-8CEA-441D-B768-ABF67A874BF3}" destId="{2B4C1E64-D4C3-452C-87C4-49022580240C}" srcOrd="0" destOrd="0" presId="urn:microsoft.com/office/officeart/2018/2/layout/IconVerticalSolidList"/>
    <dgm:cxn modelId="{12BB17E4-3BB8-492D-BBB5-C038E4F38103}" srcId="{EEC7E474-8CEA-441D-B768-ABF67A874BF3}" destId="{220A7A1A-3568-4092-9BE1-1C420CC88C17}" srcOrd="1" destOrd="0" parTransId="{6F11FCE8-AA4A-4FEE-BC0B-DD52CBF6FE63}" sibTransId="{16F0C70B-DB1E-42DF-A220-965F12CB4C94}"/>
    <dgm:cxn modelId="{8D4B69F7-0E51-4997-9AB3-ED11FB97FF81}" srcId="{EEC7E474-8CEA-441D-B768-ABF67A874BF3}" destId="{31050BAC-4C92-48A6-A1AA-717B5141C54D}" srcOrd="0" destOrd="0" parTransId="{08E28671-4890-42B7-AD66-7736378E00DB}" sibTransId="{C20348D9-0DC4-4D98-8B84-F26BF8BBFCD7}"/>
    <dgm:cxn modelId="{2779ACFA-E9F3-4036-9490-08CC6C574164}" type="presOf" srcId="{60D1ED56-757D-42BF-83C5-49EA0A52ABFA}" destId="{D3E6EF8B-0640-4E11-8017-709D451DB722}" srcOrd="0" destOrd="0" presId="urn:microsoft.com/office/officeart/2018/2/layout/IconVerticalSolidList"/>
    <dgm:cxn modelId="{DEDDC839-4B1C-44EF-B703-725CA8E48537}" type="presParOf" srcId="{2B4C1E64-D4C3-452C-87C4-49022580240C}" destId="{4A1173C9-BC3C-435E-8B71-3AB374F11083}" srcOrd="0" destOrd="0" presId="urn:microsoft.com/office/officeart/2018/2/layout/IconVerticalSolidList"/>
    <dgm:cxn modelId="{3EA25AA2-3A0E-4B57-8C89-7D6C5AF578E3}" type="presParOf" srcId="{4A1173C9-BC3C-435E-8B71-3AB374F11083}" destId="{9049DD6C-F657-4B5E-A051-BD9BA87FFDCF}" srcOrd="0" destOrd="0" presId="urn:microsoft.com/office/officeart/2018/2/layout/IconVerticalSolidList"/>
    <dgm:cxn modelId="{E2BE901B-88BF-4322-BBF3-B246C030958C}" type="presParOf" srcId="{4A1173C9-BC3C-435E-8B71-3AB374F11083}" destId="{EFC7C40B-A871-4AB4-B739-2B943FD6B29D}" srcOrd="1" destOrd="0" presId="urn:microsoft.com/office/officeart/2018/2/layout/IconVerticalSolidList"/>
    <dgm:cxn modelId="{2F03B193-53D1-42DC-A612-290DA4F441A3}" type="presParOf" srcId="{4A1173C9-BC3C-435E-8B71-3AB374F11083}" destId="{6365756A-9336-4241-A3E7-65D72C58ADC2}" srcOrd="2" destOrd="0" presId="urn:microsoft.com/office/officeart/2018/2/layout/IconVerticalSolidList"/>
    <dgm:cxn modelId="{DD3AD0B4-1EF9-4ECF-BF69-75A0EE71EAA3}" type="presParOf" srcId="{4A1173C9-BC3C-435E-8B71-3AB374F11083}" destId="{68BCB78D-1B0F-4476-BEB8-DDAC3E52A76C}" srcOrd="3" destOrd="0" presId="urn:microsoft.com/office/officeart/2018/2/layout/IconVerticalSolidList"/>
    <dgm:cxn modelId="{881EF00C-EED5-46B3-8159-C293E2289883}" type="presParOf" srcId="{2B4C1E64-D4C3-452C-87C4-49022580240C}" destId="{22A47249-15FB-4768-BC33-9425751BEFE4}" srcOrd="1" destOrd="0" presId="urn:microsoft.com/office/officeart/2018/2/layout/IconVerticalSolidList"/>
    <dgm:cxn modelId="{FB4BDF8F-877E-4BEB-921C-5259FF9D275E}" type="presParOf" srcId="{2B4C1E64-D4C3-452C-87C4-49022580240C}" destId="{34EEC9C1-9C12-4619-BD10-11D068128B31}" srcOrd="2" destOrd="0" presId="urn:microsoft.com/office/officeart/2018/2/layout/IconVerticalSolidList"/>
    <dgm:cxn modelId="{1DDA23EA-46E0-4AE7-A5AF-814B9D079AE8}" type="presParOf" srcId="{34EEC9C1-9C12-4619-BD10-11D068128B31}" destId="{B0D2FE46-F639-43EF-9FFF-3297C8A7CC89}" srcOrd="0" destOrd="0" presId="urn:microsoft.com/office/officeart/2018/2/layout/IconVerticalSolidList"/>
    <dgm:cxn modelId="{22D0982E-9E26-4852-825B-BAD86E6C0F63}" type="presParOf" srcId="{34EEC9C1-9C12-4619-BD10-11D068128B31}" destId="{017CBD2C-7744-46EF-B5E7-3AE4A8D2B299}" srcOrd="1" destOrd="0" presId="urn:microsoft.com/office/officeart/2018/2/layout/IconVerticalSolidList"/>
    <dgm:cxn modelId="{4066F538-2B5B-4CEC-A999-E2C833A340A6}" type="presParOf" srcId="{34EEC9C1-9C12-4619-BD10-11D068128B31}" destId="{B3DA8D3B-4CFB-4ABF-8645-46EAD573D6D5}" srcOrd="2" destOrd="0" presId="urn:microsoft.com/office/officeart/2018/2/layout/IconVerticalSolidList"/>
    <dgm:cxn modelId="{BAB9A46D-2547-4338-AD4C-1ACD63B5A589}" type="presParOf" srcId="{34EEC9C1-9C12-4619-BD10-11D068128B31}" destId="{CFC42ED2-DD07-4A0F-832E-F84CE7BD6A22}" srcOrd="3" destOrd="0" presId="urn:microsoft.com/office/officeart/2018/2/layout/IconVerticalSolidList"/>
    <dgm:cxn modelId="{39D64D07-5238-46BD-885C-99DFFF59B89D}" type="presParOf" srcId="{2B4C1E64-D4C3-452C-87C4-49022580240C}" destId="{8F10A023-ADC6-4501-B52F-E12102F7E586}" srcOrd="3" destOrd="0" presId="urn:microsoft.com/office/officeart/2018/2/layout/IconVerticalSolidList"/>
    <dgm:cxn modelId="{7353B2CB-BF37-4834-A65B-9744F1FD3D4F}" type="presParOf" srcId="{2B4C1E64-D4C3-452C-87C4-49022580240C}" destId="{187A3302-2352-4A97-8872-4CA9E4F46373}" srcOrd="4" destOrd="0" presId="urn:microsoft.com/office/officeart/2018/2/layout/IconVerticalSolidList"/>
    <dgm:cxn modelId="{4E30758F-1349-402A-BF38-A5FE420EF644}" type="presParOf" srcId="{187A3302-2352-4A97-8872-4CA9E4F46373}" destId="{CB45E687-AD50-4A4F-9420-756A4B9310A2}" srcOrd="0" destOrd="0" presId="urn:microsoft.com/office/officeart/2018/2/layout/IconVerticalSolidList"/>
    <dgm:cxn modelId="{4A607B68-EF99-45FA-AC21-6E05D980E3F9}" type="presParOf" srcId="{187A3302-2352-4A97-8872-4CA9E4F46373}" destId="{386D892B-D13E-4155-988E-32C0F089131A}" srcOrd="1" destOrd="0" presId="urn:microsoft.com/office/officeart/2018/2/layout/IconVerticalSolidList"/>
    <dgm:cxn modelId="{AE74A983-2DEA-4985-B242-4428E9003065}" type="presParOf" srcId="{187A3302-2352-4A97-8872-4CA9E4F46373}" destId="{BC95F823-05CC-47DC-986F-AB77FC2A1C1A}" srcOrd="2" destOrd="0" presId="urn:microsoft.com/office/officeart/2018/2/layout/IconVerticalSolidList"/>
    <dgm:cxn modelId="{8C4CE8A1-AD73-418A-9A58-410C782C1ED7}" type="presParOf" srcId="{187A3302-2352-4A97-8872-4CA9E4F46373}" destId="{39362C06-6532-4C1A-85B3-938853863C53}" srcOrd="3" destOrd="0" presId="urn:microsoft.com/office/officeart/2018/2/layout/IconVerticalSolidList"/>
    <dgm:cxn modelId="{7412BE41-3E09-430B-9019-2D8E244F3942}" type="presParOf" srcId="{2B4C1E64-D4C3-452C-87C4-49022580240C}" destId="{572580ED-94AF-480D-A3B4-0CC0F0A6DAC0}" srcOrd="5" destOrd="0" presId="urn:microsoft.com/office/officeart/2018/2/layout/IconVerticalSolidList"/>
    <dgm:cxn modelId="{C85743B3-07D5-4D92-B063-B469C2D726E5}" type="presParOf" srcId="{2B4C1E64-D4C3-452C-87C4-49022580240C}" destId="{1D9D2BF2-F0C8-4418-8FF4-BB37049C4A8B}" srcOrd="6" destOrd="0" presId="urn:microsoft.com/office/officeart/2018/2/layout/IconVerticalSolidList"/>
    <dgm:cxn modelId="{0E5E3180-1327-403F-B09A-408DFE698B5E}" type="presParOf" srcId="{1D9D2BF2-F0C8-4418-8FF4-BB37049C4A8B}" destId="{DC454508-B628-441A-A2A8-6229472E61DF}" srcOrd="0" destOrd="0" presId="urn:microsoft.com/office/officeart/2018/2/layout/IconVerticalSolidList"/>
    <dgm:cxn modelId="{E2566366-D639-4E18-9507-9A879758BDA8}" type="presParOf" srcId="{1D9D2BF2-F0C8-4418-8FF4-BB37049C4A8B}" destId="{6FF65A45-51C1-44EB-8C1B-1D03790C7B91}" srcOrd="1" destOrd="0" presId="urn:microsoft.com/office/officeart/2018/2/layout/IconVerticalSolidList"/>
    <dgm:cxn modelId="{8B537E17-4A2A-42EA-A101-22CA5A8FB8F1}" type="presParOf" srcId="{1D9D2BF2-F0C8-4418-8FF4-BB37049C4A8B}" destId="{CE2ED4E8-1DA3-4866-8A14-02E826A6C2AD}" srcOrd="2" destOrd="0" presId="urn:microsoft.com/office/officeart/2018/2/layout/IconVerticalSolidList"/>
    <dgm:cxn modelId="{6BBAA82A-E20C-46F6-AABF-C37179C3119C}" type="presParOf" srcId="{1D9D2BF2-F0C8-4418-8FF4-BB37049C4A8B}" destId="{D3E6EF8B-0640-4E11-8017-709D451DB7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2E8C7E-C192-45EF-AD96-024FEC1BC73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11798B1-B34A-4529-859D-D928CE30E00B}">
      <dgm:prSet/>
      <dgm:spPr/>
      <dgm:t>
        <a:bodyPr/>
        <a:lstStyle/>
        <a:p>
          <a:r>
            <a:rPr lang="en-US"/>
            <a:t>Become involved with the community through our three projects (American Enterprise Day Project, Community Service Project, Partnership with Business Project).</a:t>
          </a:r>
        </a:p>
      </dgm:t>
    </dgm:pt>
    <dgm:pt modelId="{FA146B94-9B97-40BB-ADCC-29DB8047538D}" type="parTrans" cxnId="{CE9196A4-17B1-431E-983B-3DDFCF7DE803}">
      <dgm:prSet/>
      <dgm:spPr/>
      <dgm:t>
        <a:bodyPr/>
        <a:lstStyle/>
        <a:p>
          <a:endParaRPr lang="en-US"/>
        </a:p>
      </dgm:t>
    </dgm:pt>
    <dgm:pt modelId="{AC281C47-EF6B-4E2D-AECF-BF32C06B7ED3}" type="sibTrans" cxnId="{CE9196A4-17B1-431E-983B-3DDFCF7DE80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C8F4551-7993-49AE-801E-928DBB0A535C}">
      <dgm:prSet/>
      <dgm:spPr/>
      <dgm:t>
        <a:bodyPr/>
        <a:lstStyle/>
        <a:p>
          <a:r>
            <a:rPr lang="en-US"/>
            <a:t>Compete and attend conferences to gain insight and improve business skills of members.</a:t>
          </a:r>
        </a:p>
      </dgm:t>
    </dgm:pt>
    <dgm:pt modelId="{B389E4AB-9584-4D58-9A1A-C80B61223A7C}" type="parTrans" cxnId="{4D1B33CB-47E8-4263-AB71-6E6EA24AD1EB}">
      <dgm:prSet/>
      <dgm:spPr/>
      <dgm:t>
        <a:bodyPr/>
        <a:lstStyle/>
        <a:p>
          <a:endParaRPr lang="en-US"/>
        </a:p>
      </dgm:t>
    </dgm:pt>
    <dgm:pt modelId="{DB140F84-A246-4240-A590-1B567C8E17E1}" type="sibTrans" cxnId="{4D1B33CB-47E8-4263-AB71-6E6EA24AD1E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7D86355-A3FC-45F0-A6F3-527AC1F8FA4D}">
      <dgm:prSet/>
      <dgm:spPr/>
      <dgm:t>
        <a:bodyPr/>
        <a:lstStyle/>
        <a:p>
          <a:r>
            <a:rPr lang="en-US"/>
            <a:t>Build comradery and long-lasting connections within our chapter.</a:t>
          </a:r>
        </a:p>
      </dgm:t>
    </dgm:pt>
    <dgm:pt modelId="{29F82023-F3AF-456A-8D63-CA370F565AEA}" type="parTrans" cxnId="{570D1A5E-6499-450C-91A7-77C5DEF9F699}">
      <dgm:prSet/>
      <dgm:spPr/>
      <dgm:t>
        <a:bodyPr/>
        <a:lstStyle/>
        <a:p>
          <a:endParaRPr lang="en-US"/>
        </a:p>
      </dgm:t>
    </dgm:pt>
    <dgm:pt modelId="{48C1B1FF-F373-427D-A86A-33224A194964}" type="sibTrans" cxnId="{570D1A5E-6499-450C-91A7-77C5DEF9F699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B7E8778-7E7A-4CFC-9C79-D4BC8FB4E367}">
      <dgm:prSet/>
      <dgm:spPr/>
      <dgm:t>
        <a:bodyPr/>
        <a:lstStyle/>
        <a:p>
          <a:r>
            <a:rPr lang="en-US"/>
            <a:t>Work together to improve upon existing passions and character of members.</a:t>
          </a:r>
        </a:p>
      </dgm:t>
    </dgm:pt>
    <dgm:pt modelId="{8ED7049F-EAA5-4F30-9BE2-CAB7659CE534}" type="parTrans" cxnId="{1974996A-9996-4BD9-BCE3-3E6E4D07CC6B}">
      <dgm:prSet/>
      <dgm:spPr/>
      <dgm:t>
        <a:bodyPr/>
        <a:lstStyle/>
        <a:p>
          <a:endParaRPr lang="en-US"/>
        </a:p>
      </dgm:t>
    </dgm:pt>
    <dgm:pt modelId="{2DB19605-CD0E-4A8A-A77F-33961BEA7B7C}" type="sibTrans" cxnId="{1974996A-9996-4BD9-BCE3-3E6E4D07CC6B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13D14092-64F2-441B-A6A8-761483B9FDF4}" type="pres">
      <dgm:prSet presAssocID="{A32E8C7E-C192-45EF-AD96-024FEC1BC730}" presName="Name0" presStyleCnt="0">
        <dgm:presLayoutVars>
          <dgm:animLvl val="lvl"/>
          <dgm:resizeHandles val="exact"/>
        </dgm:presLayoutVars>
      </dgm:prSet>
      <dgm:spPr/>
    </dgm:pt>
    <dgm:pt modelId="{13517E33-F0E9-4D7D-8923-722FC1F5D186}" type="pres">
      <dgm:prSet presAssocID="{111798B1-B34A-4529-859D-D928CE30E00B}" presName="compositeNode" presStyleCnt="0">
        <dgm:presLayoutVars>
          <dgm:bulletEnabled val="1"/>
        </dgm:presLayoutVars>
      </dgm:prSet>
      <dgm:spPr/>
    </dgm:pt>
    <dgm:pt modelId="{D15E8144-53F9-4F5B-AFD3-3935E1785A06}" type="pres">
      <dgm:prSet presAssocID="{111798B1-B34A-4529-859D-D928CE30E00B}" presName="bgRect" presStyleLbl="bgAccFollowNode1" presStyleIdx="0" presStyleCnt="4"/>
      <dgm:spPr/>
    </dgm:pt>
    <dgm:pt modelId="{82087E78-C8BA-4164-B78A-D791B6BA3183}" type="pres">
      <dgm:prSet presAssocID="{AC281C47-EF6B-4E2D-AECF-BF32C06B7ED3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661B80E7-8FF6-46B1-AFC1-1D376B1D886A}" type="pres">
      <dgm:prSet presAssocID="{111798B1-B34A-4529-859D-D928CE30E00B}" presName="bottomLine" presStyleLbl="alignNode1" presStyleIdx="1" presStyleCnt="8">
        <dgm:presLayoutVars/>
      </dgm:prSet>
      <dgm:spPr/>
    </dgm:pt>
    <dgm:pt modelId="{A8A62AEE-A454-47E7-8222-5CDE081C2C47}" type="pres">
      <dgm:prSet presAssocID="{111798B1-B34A-4529-859D-D928CE30E00B}" presName="nodeText" presStyleLbl="bgAccFollowNode1" presStyleIdx="0" presStyleCnt="4">
        <dgm:presLayoutVars>
          <dgm:bulletEnabled val="1"/>
        </dgm:presLayoutVars>
      </dgm:prSet>
      <dgm:spPr/>
    </dgm:pt>
    <dgm:pt modelId="{6F97E73A-06A8-4743-A44D-AB25BFF577D5}" type="pres">
      <dgm:prSet presAssocID="{AC281C47-EF6B-4E2D-AECF-BF32C06B7ED3}" presName="sibTrans" presStyleCnt="0"/>
      <dgm:spPr/>
    </dgm:pt>
    <dgm:pt modelId="{E857B5BD-79CE-44E7-9C2E-60B972ADA8A8}" type="pres">
      <dgm:prSet presAssocID="{5C8F4551-7993-49AE-801E-928DBB0A535C}" presName="compositeNode" presStyleCnt="0">
        <dgm:presLayoutVars>
          <dgm:bulletEnabled val="1"/>
        </dgm:presLayoutVars>
      </dgm:prSet>
      <dgm:spPr/>
    </dgm:pt>
    <dgm:pt modelId="{D74F40E4-AD25-48A6-ADDB-3525314737AE}" type="pres">
      <dgm:prSet presAssocID="{5C8F4551-7993-49AE-801E-928DBB0A535C}" presName="bgRect" presStyleLbl="bgAccFollowNode1" presStyleIdx="1" presStyleCnt="4"/>
      <dgm:spPr/>
    </dgm:pt>
    <dgm:pt modelId="{430B60F3-31E3-4A92-827E-57015FDF0240}" type="pres">
      <dgm:prSet presAssocID="{DB140F84-A246-4240-A590-1B567C8E17E1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4465FC8A-30B3-4587-90F6-EA1F01B4D3F3}" type="pres">
      <dgm:prSet presAssocID="{5C8F4551-7993-49AE-801E-928DBB0A535C}" presName="bottomLine" presStyleLbl="alignNode1" presStyleIdx="3" presStyleCnt="8">
        <dgm:presLayoutVars/>
      </dgm:prSet>
      <dgm:spPr/>
    </dgm:pt>
    <dgm:pt modelId="{2AC7F0F1-1493-4B20-9CEF-DC0363106043}" type="pres">
      <dgm:prSet presAssocID="{5C8F4551-7993-49AE-801E-928DBB0A535C}" presName="nodeText" presStyleLbl="bgAccFollowNode1" presStyleIdx="1" presStyleCnt="4">
        <dgm:presLayoutVars>
          <dgm:bulletEnabled val="1"/>
        </dgm:presLayoutVars>
      </dgm:prSet>
      <dgm:spPr/>
    </dgm:pt>
    <dgm:pt modelId="{053CDA97-BE79-4552-B40D-48AC258DA195}" type="pres">
      <dgm:prSet presAssocID="{DB140F84-A246-4240-A590-1B567C8E17E1}" presName="sibTrans" presStyleCnt="0"/>
      <dgm:spPr/>
    </dgm:pt>
    <dgm:pt modelId="{012FA9ED-AF50-4042-9F81-9F0C31027520}" type="pres">
      <dgm:prSet presAssocID="{D7D86355-A3FC-45F0-A6F3-527AC1F8FA4D}" presName="compositeNode" presStyleCnt="0">
        <dgm:presLayoutVars>
          <dgm:bulletEnabled val="1"/>
        </dgm:presLayoutVars>
      </dgm:prSet>
      <dgm:spPr/>
    </dgm:pt>
    <dgm:pt modelId="{4285E392-5AA8-47CF-B1B4-D5805114B5E0}" type="pres">
      <dgm:prSet presAssocID="{D7D86355-A3FC-45F0-A6F3-527AC1F8FA4D}" presName="bgRect" presStyleLbl="bgAccFollowNode1" presStyleIdx="2" presStyleCnt="4"/>
      <dgm:spPr/>
    </dgm:pt>
    <dgm:pt modelId="{1EF3AC5E-F4A3-4857-80C4-4738C590AE7D}" type="pres">
      <dgm:prSet presAssocID="{48C1B1FF-F373-427D-A86A-33224A194964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270F262B-E1EF-48DD-8C59-DA57EBE8D963}" type="pres">
      <dgm:prSet presAssocID="{D7D86355-A3FC-45F0-A6F3-527AC1F8FA4D}" presName="bottomLine" presStyleLbl="alignNode1" presStyleIdx="5" presStyleCnt="8">
        <dgm:presLayoutVars/>
      </dgm:prSet>
      <dgm:spPr/>
    </dgm:pt>
    <dgm:pt modelId="{F643997E-0576-492D-A044-AA9C0057E512}" type="pres">
      <dgm:prSet presAssocID="{D7D86355-A3FC-45F0-A6F3-527AC1F8FA4D}" presName="nodeText" presStyleLbl="bgAccFollowNode1" presStyleIdx="2" presStyleCnt="4">
        <dgm:presLayoutVars>
          <dgm:bulletEnabled val="1"/>
        </dgm:presLayoutVars>
      </dgm:prSet>
      <dgm:spPr/>
    </dgm:pt>
    <dgm:pt modelId="{F4B7A142-2202-4EA5-A4EF-64F93BF1B3F8}" type="pres">
      <dgm:prSet presAssocID="{48C1B1FF-F373-427D-A86A-33224A194964}" presName="sibTrans" presStyleCnt="0"/>
      <dgm:spPr/>
    </dgm:pt>
    <dgm:pt modelId="{012DBE3E-0C58-4916-B445-16B790316A6C}" type="pres">
      <dgm:prSet presAssocID="{AB7E8778-7E7A-4CFC-9C79-D4BC8FB4E367}" presName="compositeNode" presStyleCnt="0">
        <dgm:presLayoutVars>
          <dgm:bulletEnabled val="1"/>
        </dgm:presLayoutVars>
      </dgm:prSet>
      <dgm:spPr/>
    </dgm:pt>
    <dgm:pt modelId="{EE7338CC-EEF5-4328-9730-7D8A902A5D57}" type="pres">
      <dgm:prSet presAssocID="{AB7E8778-7E7A-4CFC-9C79-D4BC8FB4E367}" presName="bgRect" presStyleLbl="bgAccFollowNode1" presStyleIdx="3" presStyleCnt="4"/>
      <dgm:spPr/>
    </dgm:pt>
    <dgm:pt modelId="{6950BC24-433B-4FCF-98AE-D93ECAE14118}" type="pres">
      <dgm:prSet presAssocID="{2DB19605-CD0E-4A8A-A77F-33961BEA7B7C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0FECDCCA-A2F5-4351-9339-9B97455E6C69}" type="pres">
      <dgm:prSet presAssocID="{AB7E8778-7E7A-4CFC-9C79-D4BC8FB4E367}" presName="bottomLine" presStyleLbl="alignNode1" presStyleIdx="7" presStyleCnt="8">
        <dgm:presLayoutVars/>
      </dgm:prSet>
      <dgm:spPr/>
    </dgm:pt>
    <dgm:pt modelId="{58020E7F-24C3-4E3D-A5F0-EB22778F11E9}" type="pres">
      <dgm:prSet presAssocID="{AB7E8778-7E7A-4CFC-9C79-D4BC8FB4E367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38A7C503-8482-4226-AE88-EF3EC35FE0AB}" type="presOf" srcId="{AB7E8778-7E7A-4CFC-9C79-D4BC8FB4E367}" destId="{58020E7F-24C3-4E3D-A5F0-EB22778F11E9}" srcOrd="1" destOrd="0" presId="urn:microsoft.com/office/officeart/2016/7/layout/BasicLinearProcessNumbered"/>
    <dgm:cxn modelId="{BF950914-AEEE-4A44-B6BE-7DE7C4F3C921}" type="presOf" srcId="{2DB19605-CD0E-4A8A-A77F-33961BEA7B7C}" destId="{6950BC24-433B-4FCF-98AE-D93ECAE14118}" srcOrd="0" destOrd="0" presId="urn:microsoft.com/office/officeart/2016/7/layout/BasicLinearProcessNumbered"/>
    <dgm:cxn modelId="{4795165C-4478-4D78-A7FC-5146D4D5CDDC}" type="presOf" srcId="{DB140F84-A246-4240-A590-1B567C8E17E1}" destId="{430B60F3-31E3-4A92-827E-57015FDF0240}" srcOrd="0" destOrd="0" presId="urn:microsoft.com/office/officeart/2016/7/layout/BasicLinearProcessNumbered"/>
    <dgm:cxn modelId="{570D1A5E-6499-450C-91A7-77C5DEF9F699}" srcId="{A32E8C7E-C192-45EF-AD96-024FEC1BC730}" destId="{D7D86355-A3FC-45F0-A6F3-527AC1F8FA4D}" srcOrd="2" destOrd="0" parTransId="{29F82023-F3AF-456A-8D63-CA370F565AEA}" sibTransId="{48C1B1FF-F373-427D-A86A-33224A194964}"/>
    <dgm:cxn modelId="{1974996A-9996-4BD9-BCE3-3E6E4D07CC6B}" srcId="{A32E8C7E-C192-45EF-AD96-024FEC1BC730}" destId="{AB7E8778-7E7A-4CFC-9C79-D4BC8FB4E367}" srcOrd="3" destOrd="0" parTransId="{8ED7049F-EAA5-4F30-9BE2-CAB7659CE534}" sibTransId="{2DB19605-CD0E-4A8A-A77F-33961BEA7B7C}"/>
    <dgm:cxn modelId="{91E97D6D-8993-4855-8A32-914779178D22}" type="presOf" srcId="{A32E8C7E-C192-45EF-AD96-024FEC1BC730}" destId="{13D14092-64F2-441B-A6A8-761483B9FDF4}" srcOrd="0" destOrd="0" presId="urn:microsoft.com/office/officeart/2016/7/layout/BasicLinearProcessNumbered"/>
    <dgm:cxn modelId="{CECBB473-4708-442C-B327-AA6A81812C75}" type="presOf" srcId="{5C8F4551-7993-49AE-801E-928DBB0A535C}" destId="{D74F40E4-AD25-48A6-ADDB-3525314737AE}" srcOrd="0" destOrd="0" presId="urn:microsoft.com/office/officeart/2016/7/layout/BasicLinearProcessNumbered"/>
    <dgm:cxn modelId="{CE9196A4-17B1-431E-983B-3DDFCF7DE803}" srcId="{A32E8C7E-C192-45EF-AD96-024FEC1BC730}" destId="{111798B1-B34A-4529-859D-D928CE30E00B}" srcOrd="0" destOrd="0" parTransId="{FA146B94-9B97-40BB-ADCC-29DB8047538D}" sibTransId="{AC281C47-EF6B-4E2D-AECF-BF32C06B7ED3}"/>
    <dgm:cxn modelId="{515489AB-C35C-4704-92F0-44CF988D7CA8}" type="presOf" srcId="{5C8F4551-7993-49AE-801E-928DBB0A535C}" destId="{2AC7F0F1-1493-4B20-9CEF-DC0363106043}" srcOrd="1" destOrd="0" presId="urn:microsoft.com/office/officeart/2016/7/layout/BasicLinearProcessNumbered"/>
    <dgm:cxn modelId="{4D1B33CB-47E8-4263-AB71-6E6EA24AD1EB}" srcId="{A32E8C7E-C192-45EF-AD96-024FEC1BC730}" destId="{5C8F4551-7993-49AE-801E-928DBB0A535C}" srcOrd="1" destOrd="0" parTransId="{B389E4AB-9584-4D58-9A1A-C80B61223A7C}" sibTransId="{DB140F84-A246-4240-A590-1B567C8E17E1}"/>
    <dgm:cxn modelId="{B7F9AFDF-5F6A-4DD8-A549-2B9357D8EB7E}" type="presOf" srcId="{48C1B1FF-F373-427D-A86A-33224A194964}" destId="{1EF3AC5E-F4A3-4857-80C4-4738C590AE7D}" srcOrd="0" destOrd="0" presId="urn:microsoft.com/office/officeart/2016/7/layout/BasicLinearProcessNumbered"/>
    <dgm:cxn modelId="{0AB791E6-98EE-4193-B516-6CD23CFB12D0}" type="presOf" srcId="{AB7E8778-7E7A-4CFC-9C79-D4BC8FB4E367}" destId="{EE7338CC-EEF5-4328-9730-7D8A902A5D57}" srcOrd="0" destOrd="0" presId="urn:microsoft.com/office/officeart/2016/7/layout/BasicLinearProcessNumbered"/>
    <dgm:cxn modelId="{A49CB8E7-7F00-4EF9-98CB-63AEEFABE449}" type="presOf" srcId="{111798B1-B34A-4529-859D-D928CE30E00B}" destId="{A8A62AEE-A454-47E7-8222-5CDE081C2C47}" srcOrd="1" destOrd="0" presId="urn:microsoft.com/office/officeart/2016/7/layout/BasicLinearProcessNumbered"/>
    <dgm:cxn modelId="{618216E8-B4C2-4480-A2D2-C0D1BBC8FA3B}" type="presOf" srcId="{AC281C47-EF6B-4E2D-AECF-BF32C06B7ED3}" destId="{82087E78-C8BA-4164-B78A-D791B6BA3183}" srcOrd="0" destOrd="0" presId="urn:microsoft.com/office/officeart/2016/7/layout/BasicLinearProcessNumbered"/>
    <dgm:cxn modelId="{3B565EEB-0427-451F-89DD-BC438566345A}" type="presOf" srcId="{D7D86355-A3FC-45F0-A6F3-527AC1F8FA4D}" destId="{F643997E-0576-492D-A044-AA9C0057E512}" srcOrd="1" destOrd="0" presId="urn:microsoft.com/office/officeart/2016/7/layout/BasicLinearProcessNumbered"/>
    <dgm:cxn modelId="{18AC5FF6-D8D8-4B51-8843-C9760527E717}" type="presOf" srcId="{111798B1-B34A-4529-859D-D928CE30E00B}" destId="{D15E8144-53F9-4F5B-AFD3-3935E1785A06}" srcOrd="0" destOrd="0" presId="urn:microsoft.com/office/officeart/2016/7/layout/BasicLinearProcessNumbered"/>
    <dgm:cxn modelId="{242E14FE-B081-4FCC-B3CF-14EAC642EE3A}" type="presOf" srcId="{D7D86355-A3FC-45F0-A6F3-527AC1F8FA4D}" destId="{4285E392-5AA8-47CF-B1B4-D5805114B5E0}" srcOrd="0" destOrd="0" presId="urn:microsoft.com/office/officeart/2016/7/layout/BasicLinearProcessNumbered"/>
    <dgm:cxn modelId="{C0EE513C-0D40-4DE4-9C95-DE59FC624FAE}" type="presParOf" srcId="{13D14092-64F2-441B-A6A8-761483B9FDF4}" destId="{13517E33-F0E9-4D7D-8923-722FC1F5D186}" srcOrd="0" destOrd="0" presId="urn:microsoft.com/office/officeart/2016/7/layout/BasicLinearProcessNumbered"/>
    <dgm:cxn modelId="{678ECF94-AADA-4085-9423-82ECA572687F}" type="presParOf" srcId="{13517E33-F0E9-4D7D-8923-722FC1F5D186}" destId="{D15E8144-53F9-4F5B-AFD3-3935E1785A06}" srcOrd="0" destOrd="0" presId="urn:microsoft.com/office/officeart/2016/7/layout/BasicLinearProcessNumbered"/>
    <dgm:cxn modelId="{2C68CC44-79A1-4BB1-825E-4797E1AE2B8A}" type="presParOf" srcId="{13517E33-F0E9-4D7D-8923-722FC1F5D186}" destId="{82087E78-C8BA-4164-B78A-D791B6BA3183}" srcOrd="1" destOrd="0" presId="urn:microsoft.com/office/officeart/2016/7/layout/BasicLinearProcessNumbered"/>
    <dgm:cxn modelId="{50536751-532D-45E4-9D93-32C575F64D4C}" type="presParOf" srcId="{13517E33-F0E9-4D7D-8923-722FC1F5D186}" destId="{661B80E7-8FF6-46B1-AFC1-1D376B1D886A}" srcOrd="2" destOrd="0" presId="urn:microsoft.com/office/officeart/2016/7/layout/BasicLinearProcessNumbered"/>
    <dgm:cxn modelId="{8A4AF440-F9B7-4FC0-8B02-78D6F4134FD6}" type="presParOf" srcId="{13517E33-F0E9-4D7D-8923-722FC1F5D186}" destId="{A8A62AEE-A454-47E7-8222-5CDE081C2C47}" srcOrd="3" destOrd="0" presId="urn:microsoft.com/office/officeart/2016/7/layout/BasicLinearProcessNumbered"/>
    <dgm:cxn modelId="{CC2C9F85-1E14-4A3F-AE90-D2F56D614BE0}" type="presParOf" srcId="{13D14092-64F2-441B-A6A8-761483B9FDF4}" destId="{6F97E73A-06A8-4743-A44D-AB25BFF577D5}" srcOrd="1" destOrd="0" presId="urn:microsoft.com/office/officeart/2016/7/layout/BasicLinearProcessNumbered"/>
    <dgm:cxn modelId="{B18E64FF-5AC0-45CA-9D30-8BD2A96072F4}" type="presParOf" srcId="{13D14092-64F2-441B-A6A8-761483B9FDF4}" destId="{E857B5BD-79CE-44E7-9C2E-60B972ADA8A8}" srcOrd="2" destOrd="0" presId="urn:microsoft.com/office/officeart/2016/7/layout/BasicLinearProcessNumbered"/>
    <dgm:cxn modelId="{5E043A5D-C1E5-4E2F-92D4-A737ABAA03E6}" type="presParOf" srcId="{E857B5BD-79CE-44E7-9C2E-60B972ADA8A8}" destId="{D74F40E4-AD25-48A6-ADDB-3525314737AE}" srcOrd="0" destOrd="0" presId="urn:microsoft.com/office/officeart/2016/7/layout/BasicLinearProcessNumbered"/>
    <dgm:cxn modelId="{7CF106DD-430C-4156-A268-865C7E83E050}" type="presParOf" srcId="{E857B5BD-79CE-44E7-9C2E-60B972ADA8A8}" destId="{430B60F3-31E3-4A92-827E-57015FDF0240}" srcOrd="1" destOrd="0" presId="urn:microsoft.com/office/officeart/2016/7/layout/BasicLinearProcessNumbered"/>
    <dgm:cxn modelId="{9E2D9468-2BDF-47A8-909C-A7B5D8A9C14D}" type="presParOf" srcId="{E857B5BD-79CE-44E7-9C2E-60B972ADA8A8}" destId="{4465FC8A-30B3-4587-90F6-EA1F01B4D3F3}" srcOrd="2" destOrd="0" presId="urn:microsoft.com/office/officeart/2016/7/layout/BasicLinearProcessNumbered"/>
    <dgm:cxn modelId="{4689D6EC-80B9-42DF-8527-E4DC8B2D7133}" type="presParOf" srcId="{E857B5BD-79CE-44E7-9C2E-60B972ADA8A8}" destId="{2AC7F0F1-1493-4B20-9CEF-DC0363106043}" srcOrd="3" destOrd="0" presId="urn:microsoft.com/office/officeart/2016/7/layout/BasicLinearProcessNumbered"/>
    <dgm:cxn modelId="{54054A4E-67C1-471A-9AA6-C638751BD3B9}" type="presParOf" srcId="{13D14092-64F2-441B-A6A8-761483B9FDF4}" destId="{053CDA97-BE79-4552-B40D-48AC258DA195}" srcOrd="3" destOrd="0" presId="urn:microsoft.com/office/officeart/2016/7/layout/BasicLinearProcessNumbered"/>
    <dgm:cxn modelId="{60B2D9EA-DF6B-4858-ADAA-5B7DF3508F95}" type="presParOf" srcId="{13D14092-64F2-441B-A6A8-761483B9FDF4}" destId="{012FA9ED-AF50-4042-9F81-9F0C31027520}" srcOrd="4" destOrd="0" presId="urn:microsoft.com/office/officeart/2016/7/layout/BasicLinearProcessNumbered"/>
    <dgm:cxn modelId="{4AFB7960-42CB-4632-940B-139E06BD26BC}" type="presParOf" srcId="{012FA9ED-AF50-4042-9F81-9F0C31027520}" destId="{4285E392-5AA8-47CF-B1B4-D5805114B5E0}" srcOrd="0" destOrd="0" presId="urn:microsoft.com/office/officeart/2016/7/layout/BasicLinearProcessNumbered"/>
    <dgm:cxn modelId="{2B662817-E41B-406B-8EA7-7662D70504C4}" type="presParOf" srcId="{012FA9ED-AF50-4042-9F81-9F0C31027520}" destId="{1EF3AC5E-F4A3-4857-80C4-4738C590AE7D}" srcOrd="1" destOrd="0" presId="urn:microsoft.com/office/officeart/2016/7/layout/BasicLinearProcessNumbered"/>
    <dgm:cxn modelId="{F71DABB5-D711-4602-AC8E-6DF48B3D1801}" type="presParOf" srcId="{012FA9ED-AF50-4042-9F81-9F0C31027520}" destId="{270F262B-E1EF-48DD-8C59-DA57EBE8D963}" srcOrd="2" destOrd="0" presId="urn:microsoft.com/office/officeart/2016/7/layout/BasicLinearProcessNumbered"/>
    <dgm:cxn modelId="{7B612BAE-1F1B-45FC-8D67-00170A3105CC}" type="presParOf" srcId="{012FA9ED-AF50-4042-9F81-9F0C31027520}" destId="{F643997E-0576-492D-A044-AA9C0057E512}" srcOrd="3" destOrd="0" presId="urn:microsoft.com/office/officeart/2016/7/layout/BasicLinearProcessNumbered"/>
    <dgm:cxn modelId="{F4859F96-85B1-4075-BE65-03E3B66DC846}" type="presParOf" srcId="{13D14092-64F2-441B-A6A8-761483B9FDF4}" destId="{F4B7A142-2202-4EA5-A4EF-64F93BF1B3F8}" srcOrd="5" destOrd="0" presId="urn:microsoft.com/office/officeart/2016/7/layout/BasicLinearProcessNumbered"/>
    <dgm:cxn modelId="{73DAC964-47A4-4904-9553-27F34D4326FE}" type="presParOf" srcId="{13D14092-64F2-441B-A6A8-761483B9FDF4}" destId="{012DBE3E-0C58-4916-B445-16B790316A6C}" srcOrd="6" destOrd="0" presId="urn:microsoft.com/office/officeart/2016/7/layout/BasicLinearProcessNumbered"/>
    <dgm:cxn modelId="{D0BCA772-8DF2-43E3-A1F1-427347A93FB5}" type="presParOf" srcId="{012DBE3E-0C58-4916-B445-16B790316A6C}" destId="{EE7338CC-EEF5-4328-9730-7D8A902A5D57}" srcOrd="0" destOrd="0" presId="urn:microsoft.com/office/officeart/2016/7/layout/BasicLinearProcessNumbered"/>
    <dgm:cxn modelId="{3210D6AB-0747-43D3-A727-63B30E2BC6B4}" type="presParOf" srcId="{012DBE3E-0C58-4916-B445-16B790316A6C}" destId="{6950BC24-433B-4FCF-98AE-D93ECAE14118}" srcOrd="1" destOrd="0" presId="urn:microsoft.com/office/officeart/2016/7/layout/BasicLinearProcessNumbered"/>
    <dgm:cxn modelId="{94BCE819-03DD-4199-8E98-93BAF206A4C8}" type="presParOf" srcId="{012DBE3E-0C58-4916-B445-16B790316A6C}" destId="{0FECDCCA-A2F5-4351-9339-9B97455E6C69}" srcOrd="2" destOrd="0" presId="urn:microsoft.com/office/officeart/2016/7/layout/BasicLinearProcessNumbered"/>
    <dgm:cxn modelId="{C960218C-45AA-41AE-9243-504999F937AA}" type="presParOf" srcId="{012DBE3E-0C58-4916-B445-16B790316A6C}" destId="{58020E7F-24C3-4E3D-A5F0-EB22778F11E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9DD6C-F657-4B5E-A051-BD9BA87FFDCF}">
      <dsp:nvSpPr>
        <dsp:cNvPr id="0" name=""/>
        <dsp:cNvSpPr/>
      </dsp:nvSpPr>
      <dsp:spPr>
        <a:xfrm>
          <a:off x="0" y="2277"/>
          <a:ext cx="6096000" cy="11540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7C40B-A871-4AB4-B739-2B943FD6B29D}">
      <dsp:nvSpPr>
        <dsp:cNvPr id="0" name=""/>
        <dsp:cNvSpPr/>
      </dsp:nvSpPr>
      <dsp:spPr>
        <a:xfrm>
          <a:off x="349107" y="261943"/>
          <a:ext cx="634740" cy="634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CB78D-1B0F-4476-BEB8-DDAC3E52A76C}">
      <dsp:nvSpPr>
        <dsp:cNvPr id="0" name=""/>
        <dsp:cNvSpPr/>
      </dsp:nvSpPr>
      <dsp:spPr>
        <a:xfrm>
          <a:off x="1332954" y="2277"/>
          <a:ext cx="4763045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Timer will be set for five minutes.</a:t>
          </a:r>
        </a:p>
      </dsp:txBody>
      <dsp:txXfrm>
        <a:off x="1332954" y="2277"/>
        <a:ext cx="4763045" cy="1154072"/>
      </dsp:txXfrm>
    </dsp:sp>
    <dsp:sp modelId="{B0D2FE46-F639-43EF-9FFF-3297C8A7CC89}">
      <dsp:nvSpPr>
        <dsp:cNvPr id="0" name=""/>
        <dsp:cNvSpPr/>
      </dsp:nvSpPr>
      <dsp:spPr>
        <a:xfrm>
          <a:off x="0" y="1444868"/>
          <a:ext cx="6096000" cy="11540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CBD2C-7744-46EF-B5E7-3AE4A8D2B299}">
      <dsp:nvSpPr>
        <dsp:cNvPr id="0" name=""/>
        <dsp:cNvSpPr/>
      </dsp:nvSpPr>
      <dsp:spPr>
        <a:xfrm>
          <a:off x="349107" y="1704534"/>
          <a:ext cx="634740" cy="6347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42ED2-DD07-4A0F-832E-F84CE7BD6A22}">
      <dsp:nvSpPr>
        <dsp:cNvPr id="0" name=""/>
        <dsp:cNvSpPr/>
      </dsp:nvSpPr>
      <dsp:spPr>
        <a:xfrm>
          <a:off x="1332954" y="1444868"/>
          <a:ext cx="4763045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Students will wander around the room and shake hands with others.</a:t>
          </a:r>
        </a:p>
      </dsp:txBody>
      <dsp:txXfrm>
        <a:off x="1332954" y="1444868"/>
        <a:ext cx="4763045" cy="1154072"/>
      </dsp:txXfrm>
    </dsp:sp>
    <dsp:sp modelId="{CB45E687-AD50-4A4F-9420-756A4B9310A2}">
      <dsp:nvSpPr>
        <dsp:cNvPr id="0" name=""/>
        <dsp:cNvSpPr/>
      </dsp:nvSpPr>
      <dsp:spPr>
        <a:xfrm>
          <a:off x="0" y="2887459"/>
          <a:ext cx="6096000" cy="11540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D892B-D13E-4155-988E-32C0F089131A}">
      <dsp:nvSpPr>
        <dsp:cNvPr id="0" name=""/>
        <dsp:cNvSpPr/>
      </dsp:nvSpPr>
      <dsp:spPr>
        <a:xfrm>
          <a:off x="349107" y="3147125"/>
          <a:ext cx="634740" cy="6347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62C06-6532-4C1A-85B3-938853863C53}">
      <dsp:nvSpPr>
        <dsp:cNvPr id="0" name=""/>
        <dsp:cNvSpPr/>
      </dsp:nvSpPr>
      <dsp:spPr>
        <a:xfrm>
          <a:off x="1332954" y="2887459"/>
          <a:ext cx="4763045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While shaking hands, students will introduce themselves and then share one interest.</a:t>
          </a:r>
        </a:p>
      </dsp:txBody>
      <dsp:txXfrm>
        <a:off x="1332954" y="2887459"/>
        <a:ext cx="4763045" cy="1154072"/>
      </dsp:txXfrm>
    </dsp:sp>
    <dsp:sp modelId="{DC454508-B628-441A-A2A8-6229472E61DF}">
      <dsp:nvSpPr>
        <dsp:cNvPr id="0" name=""/>
        <dsp:cNvSpPr/>
      </dsp:nvSpPr>
      <dsp:spPr>
        <a:xfrm>
          <a:off x="0" y="4330050"/>
          <a:ext cx="6096000" cy="11540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65A45-51C1-44EB-8C1B-1D03790C7B91}">
      <dsp:nvSpPr>
        <dsp:cNvPr id="0" name=""/>
        <dsp:cNvSpPr/>
      </dsp:nvSpPr>
      <dsp:spPr>
        <a:xfrm>
          <a:off x="349107" y="4589716"/>
          <a:ext cx="634740" cy="6347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6EF8B-0640-4E11-8017-709D451DB722}">
      <dsp:nvSpPr>
        <dsp:cNvPr id="0" name=""/>
        <dsp:cNvSpPr/>
      </dsp:nvSpPr>
      <dsp:spPr>
        <a:xfrm>
          <a:off x="1332954" y="4330050"/>
          <a:ext cx="4763045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Try to get to know as many people as possible and improve your business skills while doing so!</a:t>
          </a:r>
        </a:p>
      </dsp:txBody>
      <dsp:txXfrm>
        <a:off x="1332954" y="4330050"/>
        <a:ext cx="4763045" cy="1154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E8144-53F9-4F5B-AFD3-3935E1785A06}">
      <dsp:nvSpPr>
        <dsp:cNvPr id="0" name=""/>
        <dsp:cNvSpPr/>
      </dsp:nvSpPr>
      <dsp:spPr>
        <a:xfrm>
          <a:off x="2849" y="87079"/>
          <a:ext cx="2260410" cy="316457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230" tIns="330200" rIns="176230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Become involved with the community through our three projects (American Enterprise Day Project, Community Service Project, Partnership with Business Project).</a:t>
          </a:r>
        </a:p>
      </dsp:txBody>
      <dsp:txXfrm>
        <a:off x="2849" y="1289617"/>
        <a:ext cx="2260410" cy="1898744"/>
      </dsp:txXfrm>
    </dsp:sp>
    <dsp:sp modelId="{82087E78-C8BA-4164-B78A-D791B6BA3183}">
      <dsp:nvSpPr>
        <dsp:cNvPr id="0" name=""/>
        <dsp:cNvSpPr/>
      </dsp:nvSpPr>
      <dsp:spPr>
        <a:xfrm>
          <a:off x="658368" y="403536"/>
          <a:ext cx="949372" cy="9493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17" tIns="12700" rIns="7401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797400" y="542568"/>
        <a:ext cx="671308" cy="671308"/>
      </dsp:txXfrm>
    </dsp:sp>
    <dsp:sp modelId="{661B80E7-8FF6-46B1-AFC1-1D376B1D886A}">
      <dsp:nvSpPr>
        <dsp:cNvPr id="0" name=""/>
        <dsp:cNvSpPr/>
      </dsp:nvSpPr>
      <dsp:spPr>
        <a:xfrm>
          <a:off x="2849" y="3251581"/>
          <a:ext cx="2260410" cy="72"/>
        </a:xfrm>
        <a:prstGeom prst="rect">
          <a:avLst/>
        </a:prstGeom>
        <a:solidFill>
          <a:schemeClr val="accent5">
            <a:hueOff val="213881"/>
            <a:satOff val="1109"/>
            <a:lumOff val="-112"/>
            <a:alphaOff val="0"/>
          </a:schemeClr>
        </a:solidFill>
        <a:ln w="12700" cap="flat" cmpd="sng" algn="ctr">
          <a:solidFill>
            <a:schemeClr val="accent5">
              <a:hueOff val="213881"/>
              <a:satOff val="1109"/>
              <a:lumOff val="-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F40E4-AD25-48A6-ADDB-3525314737AE}">
      <dsp:nvSpPr>
        <dsp:cNvPr id="0" name=""/>
        <dsp:cNvSpPr/>
      </dsp:nvSpPr>
      <dsp:spPr>
        <a:xfrm>
          <a:off x="2489300" y="87079"/>
          <a:ext cx="2260410" cy="3164574"/>
        </a:xfrm>
        <a:prstGeom prst="rect">
          <a:avLst/>
        </a:prstGeom>
        <a:solidFill>
          <a:schemeClr val="accent5">
            <a:tint val="40000"/>
            <a:alpha val="90000"/>
            <a:hueOff val="457563"/>
            <a:satOff val="1946"/>
            <a:lumOff val="-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457563"/>
              <a:satOff val="1946"/>
              <a:lumOff val="-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230" tIns="330200" rIns="176230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Compete and attend conferences to gain insight and improve business skills of members.</a:t>
          </a:r>
        </a:p>
      </dsp:txBody>
      <dsp:txXfrm>
        <a:off x="2489300" y="1289617"/>
        <a:ext cx="2260410" cy="1898744"/>
      </dsp:txXfrm>
    </dsp:sp>
    <dsp:sp modelId="{430B60F3-31E3-4A92-827E-57015FDF0240}">
      <dsp:nvSpPr>
        <dsp:cNvPr id="0" name=""/>
        <dsp:cNvSpPr/>
      </dsp:nvSpPr>
      <dsp:spPr>
        <a:xfrm>
          <a:off x="3144819" y="403536"/>
          <a:ext cx="949372" cy="949372"/>
        </a:xfrm>
        <a:prstGeom prst="ellipse">
          <a:avLst/>
        </a:prstGeom>
        <a:solidFill>
          <a:schemeClr val="accent5">
            <a:hueOff val="427762"/>
            <a:satOff val="2218"/>
            <a:lumOff val="-224"/>
            <a:alphaOff val="0"/>
          </a:schemeClr>
        </a:solidFill>
        <a:ln w="12700" cap="flat" cmpd="sng" algn="ctr">
          <a:solidFill>
            <a:schemeClr val="accent5">
              <a:hueOff val="427762"/>
              <a:satOff val="2218"/>
              <a:lumOff val="-2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17" tIns="12700" rIns="7401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283851" y="542568"/>
        <a:ext cx="671308" cy="671308"/>
      </dsp:txXfrm>
    </dsp:sp>
    <dsp:sp modelId="{4465FC8A-30B3-4587-90F6-EA1F01B4D3F3}">
      <dsp:nvSpPr>
        <dsp:cNvPr id="0" name=""/>
        <dsp:cNvSpPr/>
      </dsp:nvSpPr>
      <dsp:spPr>
        <a:xfrm>
          <a:off x="2489300" y="3251581"/>
          <a:ext cx="2260410" cy="72"/>
        </a:xfrm>
        <a:prstGeom prst="rect">
          <a:avLst/>
        </a:prstGeom>
        <a:solidFill>
          <a:schemeClr val="accent5">
            <a:hueOff val="641643"/>
            <a:satOff val="3327"/>
            <a:lumOff val="-336"/>
            <a:alphaOff val="0"/>
          </a:schemeClr>
        </a:solidFill>
        <a:ln w="12700" cap="flat" cmpd="sng" algn="ctr">
          <a:solidFill>
            <a:schemeClr val="accent5">
              <a:hueOff val="641643"/>
              <a:satOff val="3327"/>
              <a:lumOff val="-3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5E392-5AA8-47CF-B1B4-D5805114B5E0}">
      <dsp:nvSpPr>
        <dsp:cNvPr id="0" name=""/>
        <dsp:cNvSpPr/>
      </dsp:nvSpPr>
      <dsp:spPr>
        <a:xfrm>
          <a:off x="4975752" y="87079"/>
          <a:ext cx="2260410" cy="3164574"/>
        </a:xfrm>
        <a:prstGeom prst="rect">
          <a:avLst/>
        </a:prstGeom>
        <a:solidFill>
          <a:schemeClr val="accent5">
            <a:tint val="40000"/>
            <a:alpha val="90000"/>
            <a:hueOff val="915126"/>
            <a:satOff val="3891"/>
            <a:lumOff val="-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915126"/>
              <a:satOff val="3891"/>
              <a:lumOff val="-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230" tIns="330200" rIns="176230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Build comradery and long-lasting connections within our chapter.</a:t>
          </a:r>
        </a:p>
      </dsp:txBody>
      <dsp:txXfrm>
        <a:off x="4975752" y="1289617"/>
        <a:ext cx="2260410" cy="1898744"/>
      </dsp:txXfrm>
    </dsp:sp>
    <dsp:sp modelId="{1EF3AC5E-F4A3-4857-80C4-4738C590AE7D}">
      <dsp:nvSpPr>
        <dsp:cNvPr id="0" name=""/>
        <dsp:cNvSpPr/>
      </dsp:nvSpPr>
      <dsp:spPr>
        <a:xfrm>
          <a:off x="5631271" y="403536"/>
          <a:ext cx="949372" cy="949372"/>
        </a:xfrm>
        <a:prstGeom prst="ellipse">
          <a:avLst/>
        </a:prstGeom>
        <a:solidFill>
          <a:schemeClr val="accent5">
            <a:hueOff val="855524"/>
            <a:satOff val="4435"/>
            <a:lumOff val="-448"/>
            <a:alphaOff val="0"/>
          </a:schemeClr>
        </a:solidFill>
        <a:ln w="12700" cap="flat" cmpd="sng" algn="ctr">
          <a:solidFill>
            <a:schemeClr val="accent5">
              <a:hueOff val="855524"/>
              <a:satOff val="4435"/>
              <a:lumOff val="-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17" tIns="12700" rIns="7401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5770303" y="542568"/>
        <a:ext cx="671308" cy="671308"/>
      </dsp:txXfrm>
    </dsp:sp>
    <dsp:sp modelId="{270F262B-E1EF-48DD-8C59-DA57EBE8D963}">
      <dsp:nvSpPr>
        <dsp:cNvPr id="0" name=""/>
        <dsp:cNvSpPr/>
      </dsp:nvSpPr>
      <dsp:spPr>
        <a:xfrm>
          <a:off x="4975752" y="3251581"/>
          <a:ext cx="2260410" cy="72"/>
        </a:xfrm>
        <a:prstGeom prst="rect">
          <a:avLst/>
        </a:prstGeom>
        <a:solidFill>
          <a:schemeClr val="accent5">
            <a:hueOff val="1069405"/>
            <a:satOff val="5544"/>
            <a:lumOff val="-560"/>
            <a:alphaOff val="0"/>
          </a:schemeClr>
        </a:solidFill>
        <a:ln w="12700" cap="flat" cmpd="sng" algn="ctr">
          <a:solidFill>
            <a:schemeClr val="accent5">
              <a:hueOff val="1069405"/>
              <a:satOff val="5544"/>
              <a:lumOff val="-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338CC-EEF5-4328-9730-7D8A902A5D57}">
      <dsp:nvSpPr>
        <dsp:cNvPr id="0" name=""/>
        <dsp:cNvSpPr/>
      </dsp:nvSpPr>
      <dsp:spPr>
        <a:xfrm>
          <a:off x="7462204" y="87079"/>
          <a:ext cx="2260410" cy="3164574"/>
        </a:xfrm>
        <a:prstGeom prst="rect">
          <a:avLst/>
        </a:prstGeom>
        <a:solidFill>
          <a:schemeClr val="accent5">
            <a:tint val="40000"/>
            <a:alpha val="90000"/>
            <a:hueOff val="1372689"/>
            <a:satOff val="5837"/>
            <a:lumOff val="-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372689"/>
              <a:satOff val="5837"/>
              <a:lumOff val="-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230" tIns="330200" rIns="176230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Work together to improve upon existing passions and character of members.</a:t>
          </a:r>
        </a:p>
      </dsp:txBody>
      <dsp:txXfrm>
        <a:off x="7462204" y="1289617"/>
        <a:ext cx="2260410" cy="1898744"/>
      </dsp:txXfrm>
    </dsp:sp>
    <dsp:sp modelId="{6950BC24-433B-4FCF-98AE-D93ECAE14118}">
      <dsp:nvSpPr>
        <dsp:cNvPr id="0" name=""/>
        <dsp:cNvSpPr/>
      </dsp:nvSpPr>
      <dsp:spPr>
        <a:xfrm>
          <a:off x="8117723" y="403536"/>
          <a:ext cx="949372" cy="949372"/>
        </a:xfrm>
        <a:prstGeom prst="ellipse">
          <a:avLst/>
        </a:prstGeom>
        <a:solidFill>
          <a:schemeClr val="accent5">
            <a:hueOff val="1283286"/>
            <a:satOff val="6653"/>
            <a:lumOff val="-672"/>
            <a:alphaOff val="0"/>
          </a:schemeClr>
        </a:solidFill>
        <a:ln w="12700" cap="flat" cmpd="sng" algn="ctr">
          <a:solidFill>
            <a:schemeClr val="accent5">
              <a:hueOff val="1283286"/>
              <a:satOff val="6653"/>
              <a:lumOff val="-6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17" tIns="12700" rIns="7401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256755" y="542568"/>
        <a:ext cx="671308" cy="671308"/>
      </dsp:txXfrm>
    </dsp:sp>
    <dsp:sp modelId="{0FECDCCA-A2F5-4351-9339-9B97455E6C69}">
      <dsp:nvSpPr>
        <dsp:cNvPr id="0" name=""/>
        <dsp:cNvSpPr/>
      </dsp:nvSpPr>
      <dsp:spPr>
        <a:xfrm>
          <a:off x="7462204" y="3251581"/>
          <a:ext cx="2260410" cy="72"/>
        </a:xfrm>
        <a:prstGeom prst="rect">
          <a:avLst/>
        </a:prstGeom>
        <a:solidFill>
          <a:schemeClr val="accent5">
            <a:hueOff val="1497167"/>
            <a:satOff val="7762"/>
            <a:lumOff val="-784"/>
            <a:alphaOff val="0"/>
          </a:schemeClr>
        </a:solidFill>
        <a:ln w="12700" cap="flat" cmpd="sng" algn="ctr">
          <a:solidFill>
            <a:schemeClr val="accent5">
              <a:hueOff val="1497167"/>
              <a:satOff val="7762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7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8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4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0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4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4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7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4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7" r:id="rId6"/>
    <p:sldLayoutId id="2147483713" r:id="rId7"/>
    <p:sldLayoutId id="2147483714" r:id="rId8"/>
    <p:sldLayoutId id="2147483715" r:id="rId9"/>
    <p:sldLayoutId id="2147483716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DXwcrfxfN4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8744B4A5-54D3-BA1F-DAE4-9C01954E6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21" r="9842" b="11"/>
          <a:stretch/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26" name="Rectangle 10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2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371599"/>
            <a:ext cx="4762500" cy="2360429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FBLA General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114800"/>
            <a:ext cx="4762500" cy="13716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cs typeface="Calibri"/>
              </a:rPr>
              <a:t>September 15, 2022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AF924-EFFF-B057-2B43-69A6E352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942449"/>
            <a:ext cx="6096000" cy="936840"/>
          </a:xfrm>
        </p:spPr>
        <p:txBody>
          <a:bodyPr>
            <a:normAutofit/>
          </a:bodyPr>
          <a:lstStyle/>
          <a:p>
            <a:pPr algn="ctr"/>
            <a:r>
              <a:rPr lang="en-US" sz="3000"/>
              <a:t>Cate hall- vice president</a:t>
            </a:r>
          </a:p>
        </p:txBody>
      </p:sp>
      <p:pic>
        <p:nvPicPr>
          <p:cNvPr id="4" name="Picture 5" descr="A picture containing outdoor, person, tree&#10;&#10;Description automatically generated">
            <a:extLst>
              <a:ext uri="{FF2B5EF4-FFF2-40B4-BE49-F238E27FC236}">
                <a16:creationId xmlns:a16="http://schemas.microsoft.com/office/drawing/2014/main" id="{EEC89B6B-C075-0502-D142-45119B6FC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53" r="22903"/>
          <a:stretch/>
        </p:blipFill>
        <p:spPr>
          <a:xfrm>
            <a:off x="1" y="10"/>
            <a:ext cx="33908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5114A-4C22-92FA-0E75-52D9752A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77" y="2135938"/>
            <a:ext cx="6247233" cy="3535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Why FBLA?</a:t>
            </a:r>
          </a:p>
          <a:p>
            <a:r>
              <a:rPr lang="en-US" dirty="0">
                <a:ea typeface="+mj-lt"/>
                <a:cs typeface="+mj-lt"/>
              </a:rPr>
              <a:t>What does it mean to be Vice President?</a:t>
            </a:r>
          </a:p>
          <a:p>
            <a:r>
              <a:rPr lang="en-US" dirty="0">
                <a:ea typeface="+mj-lt"/>
                <a:cs typeface="+mj-lt"/>
              </a:rPr>
              <a:t>Need to contact Cate?</a:t>
            </a:r>
          </a:p>
          <a:p>
            <a:pPr lvl="1"/>
            <a:r>
              <a:rPr lang="en-US" dirty="0">
                <a:ea typeface="+mj-lt"/>
                <a:cs typeface="+mj-lt"/>
              </a:rPr>
              <a:t>(443) 432-9311</a:t>
            </a:r>
          </a:p>
        </p:txBody>
      </p:sp>
    </p:spTree>
    <p:extLst>
      <p:ext uri="{BB962C8B-B14F-4D97-AF65-F5344CB8AC3E}">
        <p14:creationId xmlns:p14="http://schemas.microsoft.com/office/powerpoint/2010/main" val="7449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4A9A4-1F12-8BE3-CED0-DB14C615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942449"/>
            <a:ext cx="6096000" cy="936840"/>
          </a:xfrm>
        </p:spPr>
        <p:txBody>
          <a:bodyPr>
            <a:normAutofit/>
          </a:bodyPr>
          <a:lstStyle/>
          <a:p>
            <a:pPr algn="ctr"/>
            <a:r>
              <a:rPr lang="en-US" sz="3000"/>
              <a:t>Mikaella jones- vice president</a:t>
            </a:r>
          </a:p>
        </p:txBody>
      </p:sp>
      <p:pic>
        <p:nvPicPr>
          <p:cNvPr id="5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C013F878-64CD-61C9-E328-0FFE322E3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" r="7390"/>
          <a:stretch/>
        </p:blipFill>
        <p:spPr>
          <a:xfrm>
            <a:off x="1" y="10"/>
            <a:ext cx="33908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86614-322E-3112-F6EB-46C43B2EB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77" y="2135938"/>
            <a:ext cx="6247233" cy="3535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Why FBLA?</a:t>
            </a:r>
          </a:p>
          <a:p>
            <a:r>
              <a:rPr lang="en-US" dirty="0">
                <a:ea typeface="+mj-lt"/>
                <a:cs typeface="+mj-lt"/>
              </a:rPr>
              <a:t>What does it mean to be Vice President?</a:t>
            </a:r>
          </a:p>
          <a:p>
            <a:r>
              <a:rPr lang="en-US" dirty="0"/>
              <a:t>Need to contact Mikaella?</a:t>
            </a:r>
          </a:p>
          <a:p>
            <a:pPr lvl="1"/>
            <a:r>
              <a:rPr lang="en-US" dirty="0"/>
              <a:t>(443) 975-5494</a:t>
            </a:r>
          </a:p>
        </p:txBody>
      </p:sp>
    </p:spTree>
    <p:extLst>
      <p:ext uri="{BB962C8B-B14F-4D97-AF65-F5344CB8AC3E}">
        <p14:creationId xmlns:p14="http://schemas.microsoft.com/office/powerpoint/2010/main" val="3744423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5AB5A-B4CC-F031-BDBC-30FCC9AD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942449"/>
            <a:ext cx="6096000" cy="936840"/>
          </a:xfrm>
        </p:spPr>
        <p:txBody>
          <a:bodyPr>
            <a:normAutofit/>
          </a:bodyPr>
          <a:lstStyle/>
          <a:p>
            <a:pPr algn="ctr"/>
            <a:r>
              <a:rPr lang="en-US" sz="3000"/>
              <a:t>Olivia herrin- secretary</a:t>
            </a:r>
          </a:p>
        </p:txBody>
      </p:sp>
      <p:pic>
        <p:nvPicPr>
          <p:cNvPr id="5" name="Picture 5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599B181C-625C-FC77-9D24-29C0B8F3A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63" b="12963"/>
          <a:stretch/>
        </p:blipFill>
        <p:spPr>
          <a:xfrm rot="-5400000">
            <a:off x="-1733549" y="1733550"/>
            <a:ext cx="6858000" cy="33908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A90CD-8CF7-C623-7C67-48DB97284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77" y="2135938"/>
            <a:ext cx="6247233" cy="3535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Why FBLA?</a:t>
            </a:r>
          </a:p>
          <a:p>
            <a:r>
              <a:rPr lang="en-US" dirty="0"/>
              <a:t>What does it mean to be Secretary?</a:t>
            </a:r>
          </a:p>
          <a:p>
            <a:r>
              <a:rPr lang="en-US" dirty="0"/>
              <a:t>Need to contact Olivia?</a:t>
            </a:r>
          </a:p>
          <a:p>
            <a:pPr lvl="1"/>
            <a:r>
              <a:rPr lang="en-US" dirty="0"/>
              <a:t>(410) 800-7096</a:t>
            </a:r>
          </a:p>
        </p:txBody>
      </p:sp>
    </p:spTree>
    <p:extLst>
      <p:ext uri="{BB962C8B-B14F-4D97-AF65-F5344CB8AC3E}">
        <p14:creationId xmlns:p14="http://schemas.microsoft.com/office/powerpoint/2010/main" val="1626774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61772-F872-2C8F-B385-D1F250AB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942449"/>
            <a:ext cx="6096000" cy="936840"/>
          </a:xfrm>
        </p:spPr>
        <p:txBody>
          <a:bodyPr>
            <a:normAutofit/>
          </a:bodyPr>
          <a:lstStyle/>
          <a:p>
            <a:pPr algn="ctr"/>
            <a:r>
              <a:rPr lang="en-US" sz="3000"/>
              <a:t>Layla bellamy- treasurer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5923F11-5A34-89A2-E625-5A3EAA3A3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61" r="22943"/>
          <a:stretch/>
        </p:blipFill>
        <p:spPr>
          <a:xfrm>
            <a:off x="1" y="10"/>
            <a:ext cx="33908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61BC5-D0B6-1E31-C3DC-5C6F9BE97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77" y="2135938"/>
            <a:ext cx="6247233" cy="3535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Why FBLA?</a:t>
            </a:r>
          </a:p>
          <a:p>
            <a:r>
              <a:rPr lang="en-US" dirty="0"/>
              <a:t>What does it mean to be Treasurer?</a:t>
            </a:r>
          </a:p>
          <a:p>
            <a:r>
              <a:rPr lang="en-US" dirty="0"/>
              <a:t>Need to contact Layla?</a:t>
            </a:r>
          </a:p>
          <a:p>
            <a:pPr lvl="1"/>
            <a:r>
              <a:rPr lang="en-US" dirty="0"/>
              <a:t>(410) 660-6131</a:t>
            </a:r>
          </a:p>
        </p:txBody>
      </p:sp>
    </p:spTree>
    <p:extLst>
      <p:ext uri="{BB962C8B-B14F-4D97-AF65-F5344CB8AC3E}">
        <p14:creationId xmlns:p14="http://schemas.microsoft.com/office/powerpoint/2010/main" val="1353400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70602-D17B-9DE7-CC9B-8AC29C6B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942449"/>
            <a:ext cx="6096000" cy="936840"/>
          </a:xfrm>
        </p:spPr>
        <p:txBody>
          <a:bodyPr>
            <a:normAutofit/>
          </a:bodyPr>
          <a:lstStyle/>
          <a:p>
            <a:pPr algn="ctr"/>
            <a:r>
              <a:rPr lang="en-US"/>
              <a:t>Alee ryon- historian</a:t>
            </a:r>
          </a:p>
        </p:txBody>
      </p:sp>
      <p:pic>
        <p:nvPicPr>
          <p:cNvPr id="5" name="Picture 5" descr="A picture containing tree, person, table, outdoor&#10;&#10;Description automatically generated">
            <a:extLst>
              <a:ext uri="{FF2B5EF4-FFF2-40B4-BE49-F238E27FC236}">
                <a16:creationId xmlns:a16="http://schemas.microsoft.com/office/drawing/2014/main" id="{1AFD9882-BA6C-E76E-2B2D-756D71A6B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49" r="30286" b="-1"/>
          <a:stretch/>
        </p:blipFill>
        <p:spPr>
          <a:xfrm>
            <a:off x="1" y="10"/>
            <a:ext cx="33908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0F2C3-DD61-0D92-B9EE-68EB7A850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77" y="2135938"/>
            <a:ext cx="6247233" cy="3535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Why FBLA?</a:t>
            </a:r>
          </a:p>
          <a:p>
            <a:r>
              <a:rPr lang="en-US" dirty="0"/>
              <a:t>What does it mean to be Historian?</a:t>
            </a:r>
          </a:p>
          <a:p>
            <a:r>
              <a:rPr lang="en-US" dirty="0"/>
              <a:t>Need to contact Alee?</a:t>
            </a:r>
          </a:p>
          <a:p>
            <a:pPr lvl="1"/>
            <a:r>
              <a:rPr lang="en-US" dirty="0"/>
              <a:t>(301) 758-8977</a:t>
            </a:r>
          </a:p>
        </p:txBody>
      </p:sp>
    </p:spTree>
    <p:extLst>
      <p:ext uri="{BB962C8B-B14F-4D97-AF65-F5344CB8AC3E}">
        <p14:creationId xmlns:p14="http://schemas.microsoft.com/office/powerpoint/2010/main" val="292244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01979-AC72-ECDE-3AF7-958A6A5D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942449"/>
            <a:ext cx="6096000" cy="936840"/>
          </a:xfrm>
        </p:spPr>
        <p:txBody>
          <a:bodyPr>
            <a:normAutofit/>
          </a:bodyPr>
          <a:lstStyle/>
          <a:p>
            <a:pPr algn="ctr"/>
            <a:r>
              <a:rPr lang="en-US" sz="3000"/>
              <a:t>Sarah Hutchinson- Historian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5647482-86A3-28A8-75F2-08B0C63CD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37" r="16037"/>
          <a:stretch/>
        </p:blipFill>
        <p:spPr>
          <a:xfrm>
            <a:off x="1" y="10"/>
            <a:ext cx="33908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3564C-533C-0301-70B1-834709652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77" y="2135938"/>
            <a:ext cx="6247233" cy="3535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Why FBLA?</a:t>
            </a:r>
          </a:p>
          <a:p>
            <a:r>
              <a:rPr lang="en-US" dirty="0">
                <a:ea typeface="+mj-lt"/>
                <a:cs typeface="+mj-lt"/>
              </a:rPr>
              <a:t>What does it mean to be Historian?</a:t>
            </a:r>
          </a:p>
          <a:p>
            <a:r>
              <a:rPr lang="en-US" dirty="0"/>
              <a:t>Need to contact Sarah?</a:t>
            </a:r>
          </a:p>
          <a:p>
            <a:pPr lvl="1"/>
            <a:r>
              <a:rPr lang="en-US" dirty="0"/>
              <a:t>(443) 694-8434</a:t>
            </a:r>
          </a:p>
        </p:txBody>
      </p:sp>
    </p:spTree>
    <p:extLst>
      <p:ext uri="{BB962C8B-B14F-4D97-AF65-F5344CB8AC3E}">
        <p14:creationId xmlns:p14="http://schemas.microsoft.com/office/powerpoint/2010/main" val="173275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80918-F528-451C-4610-2ADD1A90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942449"/>
            <a:ext cx="6096000" cy="936840"/>
          </a:xfrm>
        </p:spPr>
        <p:txBody>
          <a:bodyPr>
            <a:normAutofit/>
          </a:bodyPr>
          <a:lstStyle/>
          <a:p>
            <a:pPr algn="ctr"/>
            <a:r>
              <a:rPr lang="en-US" sz="2500"/>
              <a:t>Jasmine simpson- reporter/public relations</a:t>
            </a:r>
          </a:p>
        </p:txBody>
      </p:sp>
      <p:pic>
        <p:nvPicPr>
          <p:cNvPr id="4" name="Picture 4" descr="A picture containing ground, outdoor, person&#10;&#10;Description automatically generated">
            <a:extLst>
              <a:ext uri="{FF2B5EF4-FFF2-40B4-BE49-F238E27FC236}">
                <a16:creationId xmlns:a16="http://schemas.microsoft.com/office/drawing/2014/main" id="{920A78C5-4A39-4DAC-6FCD-AA14FD14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56" r="22172"/>
          <a:stretch/>
        </p:blipFill>
        <p:spPr>
          <a:xfrm>
            <a:off x="1" y="10"/>
            <a:ext cx="33908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45BA0-7EC2-EF00-60D2-ACD01C65B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77" y="2135938"/>
            <a:ext cx="6247233" cy="3535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Why FBLA?</a:t>
            </a:r>
          </a:p>
          <a:p>
            <a:r>
              <a:rPr lang="en-US" dirty="0"/>
              <a:t>What does it mean to be Reporter/Public Relations?</a:t>
            </a:r>
          </a:p>
          <a:p>
            <a:r>
              <a:rPr lang="en-US" dirty="0"/>
              <a:t>Need to contact Jasmine?</a:t>
            </a:r>
          </a:p>
          <a:p>
            <a:pPr lvl="1"/>
            <a:r>
              <a:rPr lang="en-US" dirty="0"/>
              <a:t>(443) 968-5159</a:t>
            </a:r>
          </a:p>
        </p:txBody>
      </p:sp>
    </p:spTree>
    <p:extLst>
      <p:ext uri="{BB962C8B-B14F-4D97-AF65-F5344CB8AC3E}">
        <p14:creationId xmlns:p14="http://schemas.microsoft.com/office/powerpoint/2010/main" val="78437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957C4-1D6A-7609-AE3C-662265E5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942449"/>
            <a:ext cx="6096000" cy="936840"/>
          </a:xfrm>
        </p:spPr>
        <p:txBody>
          <a:bodyPr>
            <a:normAutofit/>
          </a:bodyPr>
          <a:lstStyle/>
          <a:p>
            <a:pPr algn="ctr"/>
            <a:r>
              <a:rPr lang="en-US" sz="2700"/>
              <a:t>Ajay Singal- Social media coordinator/webmaster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1E5C564-F988-1450-8D36-A6349F6EB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58" r="19759"/>
          <a:stretch/>
        </p:blipFill>
        <p:spPr>
          <a:xfrm>
            <a:off x="1" y="10"/>
            <a:ext cx="33908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13D6-5095-433B-DAF0-089E498D6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77" y="2135938"/>
            <a:ext cx="6247233" cy="3535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Why FBLA?</a:t>
            </a:r>
          </a:p>
          <a:p>
            <a:r>
              <a:rPr lang="en-US" dirty="0"/>
              <a:t>What does it mean to be Social Media Coordinator/Webmaster?</a:t>
            </a:r>
          </a:p>
          <a:p>
            <a:r>
              <a:rPr lang="en-US" dirty="0"/>
              <a:t>Need to contact Ajay?</a:t>
            </a:r>
          </a:p>
          <a:p>
            <a:pPr lvl="1"/>
            <a:r>
              <a:rPr lang="en-US" dirty="0"/>
              <a:t>(443) 750-2149</a:t>
            </a:r>
          </a:p>
        </p:txBody>
      </p:sp>
    </p:spTree>
    <p:extLst>
      <p:ext uri="{BB962C8B-B14F-4D97-AF65-F5344CB8AC3E}">
        <p14:creationId xmlns:p14="http://schemas.microsoft.com/office/powerpoint/2010/main" val="220369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E9797-E9A8-7634-B1F8-6FA9BA18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942449"/>
            <a:ext cx="6096000" cy="936840"/>
          </a:xfrm>
        </p:spPr>
        <p:txBody>
          <a:bodyPr>
            <a:normAutofit/>
          </a:bodyPr>
          <a:lstStyle/>
          <a:p>
            <a:pPr algn="ctr"/>
            <a:r>
              <a:rPr lang="en-US" sz="3000"/>
              <a:t>Addison </a:t>
            </a:r>
            <a:r>
              <a:rPr lang="en-US" sz="3000" err="1"/>
              <a:t>fortenberry</a:t>
            </a:r>
            <a:r>
              <a:rPr lang="en-US" sz="3000"/>
              <a:t>- </a:t>
            </a:r>
            <a:r>
              <a:rPr lang="en-US" sz="3000" err="1"/>
              <a:t>csp</a:t>
            </a:r>
            <a:r>
              <a:rPr lang="en-US" sz="3000"/>
              <a:t> coordinator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99E108A-532C-3205-876E-BBFE1BA3E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7" r="20537"/>
          <a:stretch/>
        </p:blipFill>
        <p:spPr>
          <a:xfrm>
            <a:off x="1" y="10"/>
            <a:ext cx="33908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5B461-71F1-3D7A-E052-C9B4D501D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77" y="2135938"/>
            <a:ext cx="6247233" cy="3535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Why FBLA?</a:t>
            </a:r>
          </a:p>
          <a:p>
            <a:r>
              <a:rPr lang="en-US" dirty="0"/>
              <a:t>What does it mean to be CSP Coordinator?</a:t>
            </a:r>
          </a:p>
          <a:p>
            <a:r>
              <a:rPr lang="en-US" dirty="0"/>
              <a:t>Need to contact Addison?</a:t>
            </a:r>
          </a:p>
          <a:p>
            <a:pPr lvl="1"/>
            <a:r>
              <a:rPr lang="en-US" dirty="0"/>
              <a:t>(443) 404-6349</a:t>
            </a:r>
          </a:p>
        </p:txBody>
      </p:sp>
    </p:spTree>
    <p:extLst>
      <p:ext uri="{BB962C8B-B14F-4D97-AF65-F5344CB8AC3E}">
        <p14:creationId xmlns:p14="http://schemas.microsoft.com/office/powerpoint/2010/main" val="1958655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61138-C06C-C4CE-5B7D-E78F9E29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942449"/>
            <a:ext cx="6096000" cy="936840"/>
          </a:xfrm>
        </p:spPr>
        <p:txBody>
          <a:bodyPr>
            <a:normAutofit/>
          </a:bodyPr>
          <a:lstStyle/>
          <a:p>
            <a:pPr algn="ctr"/>
            <a:r>
              <a:rPr lang="en-US" sz="3000"/>
              <a:t>Steven </a:t>
            </a:r>
            <a:r>
              <a:rPr lang="en-US" sz="3000" err="1"/>
              <a:t>vilcheck</a:t>
            </a:r>
            <a:r>
              <a:rPr lang="en-US" sz="3000"/>
              <a:t>- </a:t>
            </a:r>
            <a:r>
              <a:rPr lang="en-US" sz="3000" err="1"/>
              <a:t>csp</a:t>
            </a:r>
            <a:r>
              <a:rPr lang="en-US" sz="3000"/>
              <a:t> coordinator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ECAF74A-3547-070E-ACCA-922189D47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29" r="9722"/>
          <a:stretch/>
        </p:blipFill>
        <p:spPr>
          <a:xfrm>
            <a:off x="1" y="10"/>
            <a:ext cx="33908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C05AB-169B-4EE7-BEA1-4A0A4F2BB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77" y="2135938"/>
            <a:ext cx="6247233" cy="3535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Why FBLA?</a:t>
            </a:r>
          </a:p>
          <a:p>
            <a:r>
              <a:rPr lang="en-US" dirty="0">
                <a:ea typeface="+mj-lt"/>
                <a:cs typeface="+mj-lt"/>
              </a:rPr>
              <a:t>What does it mean to be CSP Coordinator?</a:t>
            </a:r>
          </a:p>
          <a:p>
            <a:r>
              <a:rPr lang="en-US" dirty="0"/>
              <a:t>Need to contact Steven?</a:t>
            </a:r>
          </a:p>
          <a:p>
            <a:pPr lvl="1"/>
            <a:r>
              <a:rPr lang="en-US" dirty="0"/>
              <a:t>(410) 474-7004</a:t>
            </a:r>
          </a:p>
        </p:txBody>
      </p:sp>
    </p:spTree>
    <p:extLst>
      <p:ext uri="{BB962C8B-B14F-4D97-AF65-F5344CB8AC3E}">
        <p14:creationId xmlns:p14="http://schemas.microsoft.com/office/powerpoint/2010/main" val="13028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BC959F-CAB6-4E23-81DE-E0BBF2B7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2E438-79DF-B0B1-9D84-4B53FBF80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2742028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Agenda 9/15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C451-917B-0C58-9939-D700078C5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699" y="781761"/>
            <a:ext cx="6968450" cy="52704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Icebreaker</a:t>
            </a:r>
          </a:p>
          <a:p>
            <a:r>
              <a:rPr lang="en-US" sz="2800"/>
              <a:t>Review fundamentals of FBLA</a:t>
            </a:r>
          </a:p>
          <a:p>
            <a:r>
              <a:rPr lang="en-US" sz="2800"/>
              <a:t>Introduce chapter goals</a:t>
            </a:r>
          </a:p>
          <a:p>
            <a:r>
              <a:rPr lang="en-US" sz="2800"/>
              <a:t>Introduce our officers and their "why statements"</a:t>
            </a:r>
          </a:p>
          <a:p>
            <a:r>
              <a:rPr lang="en-US" sz="2800"/>
              <a:t>Review applications</a:t>
            </a:r>
          </a:p>
          <a:p>
            <a:r>
              <a:rPr lang="en-US" sz="2800"/>
              <a:t>FBLA video</a:t>
            </a:r>
          </a:p>
        </p:txBody>
      </p:sp>
    </p:spTree>
    <p:extLst>
      <p:ext uri="{BB962C8B-B14F-4D97-AF65-F5344CB8AC3E}">
        <p14:creationId xmlns:p14="http://schemas.microsoft.com/office/powerpoint/2010/main" val="3028967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BAD784-BAAF-4CC0-9F52-682A8E966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D401B9-9595-42B7-B197-AB5FB5C65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71F19-292F-8A72-1B30-A23A4B7D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371600"/>
            <a:ext cx="8115300" cy="23563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0661D-93D4-0911-412A-8C6B1914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3962399"/>
            <a:ext cx="8115300" cy="15240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DUE SEPTEMBER 29TH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1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FBLA First Meeting Video">
            <a:hlinkClick r:id="" action="ppaction://media"/>
            <a:extLst>
              <a:ext uri="{FF2B5EF4-FFF2-40B4-BE49-F238E27FC236}">
                <a16:creationId xmlns:a16="http://schemas.microsoft.com/office/drawing/2014/main" id="{722D6407-8D9B-97B0-FCD3-DAB37311B477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29587" y="393731"/>
            <a:ext cx="7934561" cy="6057957"/>
          </a:xfrm>
        </p:spPr>
      </p:pic>
    </p:spTree>
    <p:extLst>
      <p:ext uri="{BB962C8B-B14F-4D97-AF65-F5344CB8AC3E}">
        <p14:creationId xmlns:p14="http://schemas.microsoft.com/office/powerpoint/2010/main" val="2628152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79DFB-4E12-353D-EDBB-9241855AF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3687878"/>
            <a:ext cx="8115299" cy="1265404"/>
          </a:xfrm>
        </p:spPr>
        <p:txBody>
          <a:bodyPr>
            <a:normAutofit/>
          </a:bodyPr>
          <a:lstStyle/>
          <a:p>
            <a:r>
              <a:rPr lang="en-US"/>
              <a:t>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D49BF-3C94-520F-7C97-9FE2180FB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4953282"/>
            <a:ext cx="6781800" cy="7611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/>
              <a:t>Thank you! Any questions or concerns?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607EC1D8-48E4-E8B6-E2F8-D0D259726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7102" y="1371600"/>
            <a:ext cx="2223727" cy="22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1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CD538B8-489B-407A-A760-436DB4C5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57C79-BC28-5F43-8C9D-F75F611F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1600"/>
            <a:ext cx="2705100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 sz="2500">
                <a:solidFill>
                  <a:schemeClr val="bg2"/>
                </a:solidFill>
              </a:rPr>
              <a:t>Icebreaker- the handshake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5D4F29-EDD7-68AB-0B36-3FEC89966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018007"/>
              </p:ext>
            </p:extLst>
          </p:nvPr>
        </p:nvGraphicFramePr>
        <p:xfrm>
          <a:off x="5410200" y="685800"/>
          <a:ext cx="609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002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6F4-C9F6-36E7-16E4-CB0E964C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What is fbla?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7AE9-8574-EA78-73C7-A8694F66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FBLA (Future Business Leaders of America) </a:t>
            </a:r>
            <a:r>
              <a:rPr lang="en-US">
                <a:ea typeface="+mj-lt"/>
                <a:cs typeface="+mj-lt"/>
              </a:rPr>
              <a:t>is a national, non-profit organization  preparing students for careers in business through academic competitions, leadership development, and educational programs.  </a:t>
            </a:r>
          </a:p>
          <a:p>
            <a:r>
              <a:rPr lang="en-US">
                <a:ea typeface="+mj-lt"/>
                <a:cs typeface="+mj-lt"/>
              </a:rPr>
              <a:t>FBLA provides many opportunities including:</a:t>
            </a:r>
          </a:p>
          <a:p>
            <a:pPr lvl="1"/>
            <a:r>
              <a:rPr lang="en-US">
                <a:ea typeface="+mj-lt"/>
                <a:cs typeface="+mj-lt"/>
              </a:rPr>
              <a:t>Competitions and conferences</a:t>
            </a:r>
            <a:endParaRPr lang="en-US" dirty="0">
              <a:ea typeface="+mj-lt"/>
              <a:cs typeface="+mj-lt"/>
            </a:endParaRPr>
          </a:p>
          <a:p>
            <a:pPr lvl="1"/>
            <a:r>
              <a:rPr lang="en-US">
                <a:ea typeface="+mj-lt"/>
                <a:cs typeface="+mj-lt"/>
              </a:rPr>
              <a:t>Serving the community</a:t>
            </a:r>
          </a:p>
          <a:p>
            <a:pPr lvl="1"/>
            <a:r>
              <a:rPr lang="en-US">
                <a:ea typeface="+mj-lt"/>
                <a:cs typeface="+mj-lt"/>
              </a:rPr>
              <a:t>Learning new skills</a:t>
            </a:r>
          </a:p>
          <a:p>
            <a:pPr lvl="1"/>
            <a:r>
              <a:rPr lang="en-US">
                <a:ea typeface="+mj-lt"/>
                <a:cs typeface="+mj-lt"/>
              </a:rPr>
              <a:t>Growing personal passions</a:t>
            </a:r>
          </a:p>
          <a:p>
            <a:pPr lvl="1"/>
            <a:r>
              <a:rPr lang="en-US">
                <a:ea typeface="+mj-lt"/>
                <a:cs typeface="+mj-lt"/>
              </a:rPr>
              <a:t>Meeting new people</a:t>
            </a:r>
            <a:endParaRPr lang="en-US" dirty="0">
              <a:ea typeface="+mj-lt"/>
              <a:cs typeface="+mj-lt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BEC11E39-BD35-269D-A2CB-8F806DBC9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268" y="3342963"/>
            <a:ext cx="2743200" cy="27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7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8B567ACB-44FC-44B8-A031-75BD65F80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F09C18AC-EFAA-4C60-A84E-ECED43E3E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81ACC-5E4B-E1E4-8CA2-B7717F1E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73834"/>
            <a:ext cx="9486900" cy="900332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Chapter goals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FC44A7E4-3184-0CEE-ED14-66252E7F80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162653"/>
              </p:ext>
            </p:extLst>
          </p:nvPr>
        </p:nvGraphicFramePr>
        <p:xfrm>
          <a:off x="1249682" y="2236763"/>
          <a:ext cx="9725464" cy="333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310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99485AE2-6BE9-4DCA-A6C4-83F4EEFCC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65BA7CAF-5EE9-4EEE-9E12-B2CECCB94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EC199F73-795E-469A-AF4B-13FA2C7AB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4431"/>
            <a:ext cx="10820401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630A0-BFAA-858B-D813-E01D5A57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371599"/>
            <a:ext cx="8115300" cy="23396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Officer introductions</a:t>
            </a:r>
          </a:p>
        </p:txBody>
      </p:sp>
    </p:spTree>
    <p:extLst>
      <p:ext uri="{BB962C8B-B14F-4D97-AF65-F5344CB8AC3E}">
        <p14:creationId xmlns:p14="http://schemas.microsoft.com/office/powerpoint/2010/main" val="236920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1B09B-4F25-9CA3-4A22-B93AC1BDF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942449"/>
            <a:ext cx="6096000" cy="936840"/>
          </a:xfrm>
        </p:spPr>
        <p:txBody>
          <a:bodyPr>
            <a:normAutofit/>
          </a:bodyPr>
          <a:lstStyle/>
          <a:p>
            <a:pPr algn="ctr"/>
            <a:r>
              <a:rPr lang="en-US" sz="3000"/>
              <a:t>Sarah hurley- co-president</a:t>
            </a:r>
          </a:p>
        </p:txBody>
      </p:sp>
      <p:pic>
        <p:nvPicPr>
          <p:cNvPr id="6" name="Picture 6" descr="A picture containing person, ground, dress&#10;&#10;Description automatically generated">
            <a:extLst>
              <a:ext uri="{FF2B5EF4-FFF2-40B4-BE49-F238E27FC236}">
                <a16:creationId xmlns:a16="http://schemas.microsoft.com/office/drawing/2014/main" id="{4E0CD64D-469D-DD30-1767-D225399E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41" r="18077"/>
          <a:stretch/>
        </p:blipFill>
        <p:spPr>
          <a:xfrm>
            <a:off x="1" y="10"/>
            <a:ext cx="33908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75B04-24DE-DD2C-7A40-9AD26AD08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77" y="2135938"/>
            <a:ext cx="6247233" cy="3535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Why FBLA?</a:t>
            </a:r>
          </a:p>
          <a:p>
            <a:r>
              <a:rPr lang="en-US" dirty="0"/>
              <a:t>What does it mean to be Co-President?</a:t>
            </a:r>
          </a:p>
          <a:p>
            <a:r>
              <a:rPr lang="en-US" dirty="0"/>
              <a:t>Need to contact Sarah?</a:t>
            </a:r>
          </a:p>
          <a:p>
            <a:pPr lvl="1"/>
            <a:r>
              <a:rPr lang="en-US" dirty="0"/>
              <a:t>(443) 295-5343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4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F128D-1428-077A-28C1-3C8B21B76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942449"/>
            <a:ext cx="6096000" cy="936840"/>
          </a:xfrm>
        </p:spPr>
        <p:txBody>
          <a:bodyPr>
            <a:normAutofit/>
          </a:bodyPr>
          <a:lstStyle/>
          <a:p>
            <a:pPr algn="ctr"/>
            <a:r>
              <a:rPr lang="en-US" sz="3000"/>
              <a:t>Gentry bowie- co-president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354CB5A-95A3-60E7-3638-CFC231379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4" r="9154"/>
          <a:stretch/>
        </p:blipFill>
        <p:spPr>
          <a:xfrm>
            <a:off x="1" y="10"/>
            <a:ext cx="33908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00BDE-91A3-D4C5-E74E-E12CBE11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77" y="2135938"/>
            <a:ext cx="6247233" cy="3535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Why FBLA?</a:t>
            </a:r>
          </a:p>
          <a:p>
            <a:r>
              <a:rPr lang="en-US" dirty="0">
                <a:ea typeface="+mj-lt"/>
                <a:cs typeface="+mj-lt"/>
              </a:rPr>
              <a:t>What does it mean to be Co-President?</a:t>
            </a:r>
            <a:endParaRPr lang="en-US">
              <a:ea typeface="+mj-lt"/>
              <a:cs typeface="+mj-lt"/>
            </a:endParaRPr>
          </a:p>
          <a:p>
            <a:r>
              <a:rPr lang="en-US" dirty="0"/>
              <a:t>Need to contact Gentry?</a:t>
            </a:r>
          </a:p>
          <a:p>
            <a:pPr lvl="1"/>
            <a:r>
              <a:rPr lang="en-US" dirty="0"/>
              <a:t>(667) 321-7576</a:t>
            </a:r>
          </a:p>
        </p:txBody>
      </p:sp>
    </p:spTree>
    <p:extLst>
      <p:ext uri="{BB962C8B-B14F-4D97-AF65-F5344CB8AC3E}">
        <p14:creationId xmlns:p14="http://schemas.microsoft.com/office/powerpoint/2010/main" val="184312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9B729-924D-C0FC-8A91-268686035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942449"/>
            <a:ext cx="6096000" cy="936840"/>
          </a:xfrm>
        </p:spPr>
        <p:txBody>
          <a:bodyPr>
            <a:normAutofit/>
          </a:bodyPr>
          <a:lstStyle/>
          <a:p>
            <a:pPr algn="ctr"/>
            <a:r>
              <a:rPr lang="en-US" sz="3000"/>
              <a:t>Mao yu cheng- vice president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52C73CE-7086-C78F-3512-564F9E6D9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45" r="25148" b="2"/>
          <a:stretch/>
        </p:blipFill>
        <p:spPr>
          <a:xfrm>
            <a:off x="1" y="10"/>
            <a:ext cx="33908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3A775-3C32-E3BC-4799-6C0A08A31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77" y="2135938"/>
            <a:ext cx="6247233" cy="3535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Why FBLA?</a:t>
            </a:r>
          </a:p>
          <a:p>
            <a:r>
              <a:rPr lang="en-US" dirty="0"/>
              <a:t>What does it mean to be Vice President?</a:t>
            </a:r>
          </a:p>
          <a:p>
            <a:r>
              <a:rPr lang="en-US" dirty="0"/>
              <a:t>Need to contact Mao Yu?</a:t>
            </a:r>
          </a:p>
          <a:p>
            <a:pPr lvl="1"/>
            <a:r>
              <a:rPr lang="en-US" dirty="0"/>
              <a:t>(667) 321-9072</a:t>
            </a:r>
          </a:p>
        </p:txBody>
      </p:sp>
    </p:spTree>
    <p:extLst>
      <p:ext uri="{BB962C8B-B14F-4D97-AF65-F5344CB8AC3E}">
        <p14:creationId xmlns:p14="http://schemas.microsoft.com/office/powerpoint/2010/main" val="38562868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RightStep">
      <a:dk1>
        <a:srgbClr val="000000"/>
      </a:dk1>
      <a:lt1>
        <a:srgbClr val="FFFFFF"/>
      </a:lt1>
      <a:dk2>
        <a:srgbClr val="233A3E"/>
      </a:dk2>
      <a:lt2>
        <a:srgbClr val="E2E8E7"/>
      </a:lt2>
      <a:accent1>
        <a:srgbClr val="CC9098"/>
      </a:accent1>
      <a:accent2>
        <a:srgbClr val="C18D78"/>
      </a:accent2>
      <a:accent3>
        <a:srgbClr val="B3A27A"/>
      </a:accent3>
      <a:accent4>
        <a:srgbClr val="A1A969"/>
      </a:accent4>
      <a:accent5>
        <a:srgbClr val="91AC7A"/>
      </a:accent5>
      <a:accent6>
        <a:srgbClr val="72B36F"/>
      </a:accent6>
      <a:hlink>
        <a:srgbClr val="568E87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ClassicFrameVTI</vt:lpstr>
      <vt:lpstr>FBLA General Meeting</vt:lpstr>
      <vt:lpstr>Agenda 9/15</vt:lpstr>
      <vt:lpstr>Icebreaker- the handshake</vt:lpstr>
      <vt:lpstr>What is fbla?</vt:lpstr>
      <vt:lpstr>Chapter goals</vt:lpstr>
      <vt:lpstr>Officer introductions</vt:lpstr>
      <vt:lpstr>Sarah hurley- co-president</vt:lpstr>
      <vt:lpstr>Gentry bowie- co-president</vt:lpstr>
      <vt:lpstr>Mao yu cheng- vice president</vt:lpstr>
      <vt:lpstr>Cate hall- vice president</vt:lpstr>
      <vt:lpstr>Mikaella jones- vice president</vt:lpstr>
      <vt:lpstr>Olivia herrin- secretary</vt:lpstr>
      <vt:lpstr>Layla bellamy- treasurer</vt:lpstr>
      <vt:lpstr>Alee ryon- historian</vt:lpstr>
      <vt:lpstr>Sarah Hutchinson- Historian</vt:lpstr>
      <vt:lpstr>Jasmine simpson- reporter/public relations</vt:lpstr>
      <vt:lpstr>Ajay Singal- Social media coordinator/webmaster</vt:lpstr>
      <vt:lpstr>Addison fortenberry- csp coordinator</vt:lpstr>
      <vt:lpstr>Steven vilcheck- csp coordinator</vt:lpstr>
      <vt:lpstr>Applications</vt:lpstr>
      <vt:lpstr>PowerPoint Presentation</vt:lpstr>
      <vt:lpstr>Closure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382</cp:revision>
  <dcterms:created xsi:type="dcterms:W3CDTF">2022-08-31T14:29:58Z</dcterms:created>
  <dcterms:modified xsi:type="dcterms:W3CDTF">2022-09-05T21:35:21Z</dcterms:modified>
</cp:coreProperties>
</file>